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 id="2147483692" r:id="rId5"/>
  </p:sldMasterIdLst>
  <p:notesMasterIdLst>
    <p:notesMasterId r:id="rId28"/>
  </p:notesMasterIdLst>
  <p:sldIdLst>
    <p:sldId id="258" r:id="rId6"/>
    <p:sldId id="256" r:id="rId7"/>
    <p:sldId id="293" r:id="rId8"/>
    <p:sldId id="277" r:id="rId9"/>
    <p:sldId id="278" r:id="rId10"/>
    <p:sldId id="290" r:id="rId11"/>
    <p:sldId id="275" r:id="rId12"/>
    <p:sldId id="276" r:id="rId13"/>
    <p:sldId id="279" r:id="rId14"/>
    <p:sldId id="292" r:id="rId15"/>
    <p:sldId id="291" r:id="rId16"/>
    <p:sldId id="280" r:id="rId17"/>
    <p:sldId id="281" r:id="rId18"/>
    <p:sldId id="289" r:id="rId19"/>
    <p:sldId id="287" r:id="rId20"/>
    <p:sldId id="282" r:id="rId21"/>
    <p:sldId id="283" r:id="rId22"/>
    <p:sldId id="284" r:id="rId23"/>
    <p:sldId id="288" r:id="rId24"/>
    <p:sldId id="273" r:id="rId25"/>
    <p:sldId id="285"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043A34-91CC-4E41-8FA5-2D71A6FCE6CC}" v="2" dt="2020-10-11T10:16:37.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33" autoAdjust="0"/>
  </p:normalViewPr>
  <p:slideViewPr>
    <p:cSldViewPr snapToGrid="0">
      <p:cViewPr varScale="1">
        <p:scale>
          <a:sx n="43" d="100"/>
          <a:sy n="43" d="100"/>
        </p:scale>
        <p:origin x="120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CF9ED3-345E-4C64-B395-C8FCDD32A63C}"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45880642-F44B-41CC-AB46-A4E6B480FC4D}">
      <dgm:prSet custT="1"/>
      <dgm:spPr/>
      <dgm:t>
        <a:bodyPr/>
        <a:lstStyle/>
        <a:p>
          <a:pPr>
            <a:lnSpc>
              <a:spcPct val="100000"/>
            </a:lnSpc>
            <a:defRPr cap="all"/>
          </a:pPr>
          <a:r>
            <a:rPr lang="en-US" sz="1600" dirty="0">
              <a:latin typeface="Calibri" panose="020F0502020204030204" pitchFamily="34" charset="0"/>
              <a:cs typeface="Calibri" panose="020F0502020204030204" pitchFamily="34" charset="0"/>
            </a:rPr>
            <a:t>Adapt your payday program so that when Thursday is entered by the user it outputs:</a:t>
          </a:r>
        </a:p>
      </dgm:t>
    </dgm:pt>
    <dgm:pt modelId="{66DBAEB4-FEA4-47A3-84D6-5BC2E3E729FF}" type="parTrans" cxnId="{DAA47401-480D-4590-9D37-33F0EFDB0B68}">
      <dgm:prSet/>
      <dgm:spPr/>
      <dgm:t>
        <a:bodyPr/>
        <a:lstStyle/>
        <a:p>
          <a:endParaRPr lang="en-US" sz="2800">
            <a:latin typeface="Calibri" panose="020F0502020204030204" pitchFamily="34" charset="0"/>
            <a:cs typeface="Calibri" panose="020F0502020204030204" pitchFamily="34" charset="0"/>
          </a:endParaRPr>
        </a:p>
      </dgm:t>
    </dgm:pt>
    <dgm:pt modelId="{C548381B-1201-4D74-8766-8D428982D957}" type="sibTrans" cxnId="{DAA47401-480D-4590-9D37-33F0EFDB0B68}">
      <dgm:prSet/>
      <dgm:spPr/>
      <dgm:t>
        <a:bodyPr/>
        <a:lstStyle/>
        <a:p>
          <a:endParaRPr lang="en-US" sz="2800">
            <a:latin typeface="Calibri" panose="020F0502020204030204" pitchFamily="34" charset="0"/>
            <a:cs typeface="Calibri" panose="020F0502020204030204" pitchFamily="34" charset="0"/>
          </a:endParaRPr>
        </a:p>
      </dgm:t>
    </dgm:pt>
    <dgm:pt modelId="{8046022B-52BC-46E9-8144-B215FFACF601}">
      <dgm:prSet custT="1"/>
      <dgm:spPr/>
      <dgm:t>
        <a:bodyPr/>
        <a:lstStyle/>
        <a:p>
          <a:pPr>
            <a:lnSpc>
              <a:spcPct val="100000"/>
            </a:lnSpc>
            <a:defRPr cap="all"/>
          </a:pPr>
          <a:r>
            <a:rPr lang="en-US" sz="1600">
              <a:latin typeface="Calibri" panose="020F0502020204030204" pitchFamily="34" charset="0"/>
              <a:cs typeface="Calibri" panose="020F0502020204030204" pitchFamily="34" charset="0"/>
            </a:rPr>
            <a:t>“It’s nearly payday – one more sleep!”</a:t>
          </a:r>
        </a:p>
      </dgm:t>
    </dgm:pt>
    <dgm:pt modelId="{DB1586DB-4009-42DB-B81C-DACC322E2ECD}" type="parTrans" cxnId="{E86B9B77-21BE-411F-850D-2585636DAAEF}">
      <dgm:prSet/>
      <dgm:spPr/>
      <dgm:t>
        <a:bodyPr/>
        <a:lstStyle/>
        <a:p>
          <a:endParaRPr lang="en-US" sz="2800">
            <a:latin typeface="Calibri" panose="020F0502020204030204" pitchFamily="34" charset="0"/>
            <a:cs typeface="Calibri" panose="020F0502020204030204" pitchFamily="34" charset="0"/>
          </a:endParaRPr>
        </a:p>
      </dgm:t>
    </dgm:pt>
    <dgm:pt modelId="{B7355310-BC5A-4F23-A6AC-7BC1F2F1205A}" type="sibTrans" cxnId="{E86B9B77-21BE-411F-850D-2585636DAAEF}">
      <dgm:prSet/>
      <dgm:spPr/>
      <dgm:t>
        <a:bodyPr/>
        <a:lstStyle/>
        <a:p>
          <a:endParaRPr lang="en-US" sz="2800">
            <a:latin typeface="Calibri" panose="020F0502020204030204" pitchFamily="34" charset="0"/>
            <a:cs typeface="Calibri" panose="020F0502020204030204" pitchFamily="34" charset="0"/>
          </a:endParaRPr>
        </a:p>
      </dgm:t>
    </dgm:pt>
    <dgm:pt modelId="{97362BB3-BF2F-4FC7-90D6-78F122260D30}" type="pres">
      <dgm:prSet presAssocID="{61CF9ED3-345E-4C64-B395-C8FCDD32A63C}" presName="root" presStyleCnt="0">
        <dgm:presLayoutVars>
          <dgm:dir/>
          <dgm:resizeHandles val="exact"/>
        </dgm:presLayoutVars>
      </dgm:prSet>
      <dgm:spPr/>
    </dgm:pt>
    <dgm:pt modelId="{2659811E-A857-43BD-92ED-EAD175B835D8}" type="pres">
      <dgm:prSet presAssocID="{45880642-F44B-41CC-AB46-A4E6B480FC4D}" presName="compNode" presStyleCnt="0"/>
      <dgm:spPr/>
    </dgm:pt>
    <dgm:pt modelId="{D20BAD47-A202-4C71-B5FB-8DE620C4FDD0}" type="pres">
      <dgm:prSet presAssocID="{45880642-F44B-41CC-AB46-A4E6B480FC4D}" presName="iconBgRect" presStyleLbl="bgShp" presStyleIdx="0" presStyleCnt="2"/>
      <dgm:spPr/>
    </dgm:pt>
    <dgm:pt modelId="{D5A35F04-EF63-4446-A91F-37F9A3AB21FC}" type="pres">
      <dgm:prSet presAssocID="{45880642-F44B-41CC-AB46-A4E6B480FC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owser Window"/>
        </a:ext>
      </dgm:extLst>
    </dgm:pt>
    <dgm:pt modelId="{D257FEF1-BC91-4633-9B93-78ACD57B1CBB}" type="pres">
      <dgm:prSet presAssocID="{45880642-F44B-41CC-AB46-A4E6B480FC4D}" presName="spaceRect" presStyleCnt="0"/>
      <dgm:spPr/>
    </dgm:pt>
    <dgm:pt modelId="{CB36FAFD-2BB1-47BB-B31E-77AD3AADEFE7}" type="pres">
      <dgm:prSet presAssocID="{45880642-F44B-41CC-AB46-A4E6B480FC4D}" presName="textRect" presStyleLbl="revTx" presStyleIdx="0" presStyleCnt="2">
        <dgm:presLayoutVars>
          <dgm:chMax val="1"/>
          <dgm:chPref val="1"/>
        </dgm:presLayoutVars>
      </dgm:prSet>
      <dgm:spPr/>
    </dgm:pt>
    <dgm:pt modelId="{79E730E7-D4A8-4AA0-8B0F-F1A941F6F8B8}" type="pres">
      <dgm:prSet presAssocID="{C548381B-1201-4D74-8766-8D428982D957}" presName="sibTrans" presStyleCnt="0"/>
      <dgm:spPr/>
    </dgm:pt>
    <dgm:pt modelId="{F3CFFD90-91E6-4534-B0EE-1CFF5AEE046B}" type="pres">
      <dgm:prSet presAssocID="{8046022B-52BC-46E9-8144-B215FFACF601}" presName="compNode" presStyleCnt="0"/>
      <dgm:spPr/>
    </dgm:pt>
    <dgm:pt modelId="{A62F61AB-76D2-496A-A90F-4FFDF9B16D96}" type="pres">
      <dgm:prSet presAssocID="{8046022B-52BC-46E9-8144-B215FFACF601}" presName="iconBgRect" presStyleLbl="bgShp" presStyleIdx="1" presStyleCnt="2"/>
      <dgm:spPr/>
    </dgm:pt>
    <dgm:pt modelId="{981B56D3-92F6-4434-89FE-7EBFC1630858}" type="pres">
      <dgm:prSet presAssocID="{8046022B-52BC-46E9-8144-B215FFACF60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tial Sun"/>
        </a:ext>
      </dgm:extLst>
    </dgm:pt>
    <dgm:pt modelId="{6AF3E259-64A5-4E35-9237-5A25DCC83ECA}" type="pres">
      <dgm:prSet presAssocID="{8046022B-52BC-46E9-8144-B215FFACF601}" presName="spaceRect" presStyleCnt="0"/>
      <dgm:spPr/>
    </dgm:pt>
    <dgm:pt modelId="{E9F44B11-E817-421D-A315-29D064CE90AD}" type="pres">
      <dgm:prSet presAssocID="{8046022B-52BC-46E9-8144-B215FFACF601}" presName="textRect" presStyleLbl="revTx" presStyleIdx="1" presStyleCnt="2">
        <dgm:presLayoutVars>
          <dgm:chMax val="1"/>
          <dgm:chPref val="1"/>
        </dgm:presLayoutVars>
      </dgm:prSet>
      <dgm:spPr/>
    </dgm:pt>
  </dgm:ptLst>
  <dgm:cxnLst>
    <dgm:cxn modelId="{DAA47401-480D-4590-9D37-33F0EFDB0B68}" srcId="{61CF9ED3-345E-4C64-B395-C8FCDD32A63C}" destId="{45880642-F44B-41CC-AB46-A4E6B480FC4D}" srcOrd="0" destOrd="0" parTransId="{66DBAEB4-FEA4-47A3-84D6-5BC2E3E729FF}" sibTransId="{C548381B-1201-4D74-8766-8D428982D957}"/>
    <dgm:cxn modelId="{12053734-ADBE-426F-9576-5396D58FC8B3}" type="presOf" srcId="{8046022B-52BC-46E9-8144-B215FFACF601}" destId="{E9F44B11-E817-421D-A315-29D064CE90AD}" srcOrd="0" destOrd="0" presId="urn:microsoft.com/office/officeart/2018/5/layout/IconCircleLabelList"/>
    <dgm:cxn modelId="{A223D351-F6CD-468F-92AD-E746A40B4F72}" type="presOf" srcId="{61CF9ED3-345E-4C64-B395-C8FCDD32A63C}" destId="{97362BB3-BF2F-4FC7-90D6-78F122260D30}" srcOrd="0" destOrd="0" presId="urn:microsoft.com/office/officeart/2018/5/layout/IconCircleLabelList"/>
    <dgm:cxn modelId="{573C4156-470B-49B3-A7A9-D4060BB099BC}" type="presOf" srcId="{45880642-F44B-41CC-AB46-A4E6B480FC4D}" destId="{CB36FAFD-2BB1-47BB-B31E-77AD3AADEFE7}" srcOrd="0" destOrd="0" presId="urn:microsoft.com/office/officeart/2018/5/layout/IconCircleLabelList"/>
    <dgm:cxn modelId="{E86B9B77-21BE-411F-850D-2585636DAAEF}" srcId="{61CF9ED3-345E-4C64-B395-C8FCDD32A63C}" destId="{8046022B-52BC-46E9-8144-B215FFACF601}" srcOrd="1" destOrd="0" parTransId="{DB1586DB-4009-42DB-B81C-DACC322E2ECD}" sibTransId="{B7355310-BC5A-4F23-A6AC-7BC1F2F1205A}"/>
    <dgm:cxn modelId="{668C2FDA-7C32-4B94-91D5-F06326208429}" type="presParOf" srcId="{97362BB3-BF2F-4FC7-90D6-78F122260D30}" destId="{2659811E-A857-43BD-92ED-EAD175B835D8}" srcOrd="0" destOrd="0" presId="urn:microsoft.com/office/officeart/2018/5/layout/IconCircleLabelList"/>
    <dgm:cxn modelId="{ED7739E0-BF34-45BD-A431-8E2B5A18953D}" type="presParOf" srcId="{2659811E-A857-43BD-92ED-EAD175B835D8}" destId="{D20BAD47-A202-4C71-B5FB-8DE620C4FDD0}" srcOrd="0" destOrd="0" presId="urn:microsoft.com/office/officeart/2018/5/layout/IconCircleLabelList"/>
    <dgm:cxn modelId="{B858DEBB-1FA2-45BA-93BA-3A9B622D4E80}" type="presParOf" srcId="{2659811E-A857-43BD-92ED-EAD175B835D8}" destId="{D5A35F04-EF63-4446-A91F-37F9A3AB21FC}" srcOrd="1" destOrd="0" presId="urn:microsoft.com/office/officeart/2018/5/layout/IconCircleLabelList"/>
    <dgm:cxn modelId="{11081F3C-F644-4BEF-AD7E-597DB0953FC2}" type="presParOf" srcId="{2659811E-A857-43BD-92ED-EAD175B835D8}" destId="{D257FEF1-BC91-4633-9B93-78ACD57B1CBB}" srcOrd="2" destOrd="0" presId="urn:microsoft.com/office/officeart/2018/5/layout/IconCircleLabelList"/>
    <dgm:cxn modelId="{6EFC4C92-126A-4138-8A13-3DCBBD304391}" type="presParOf" srcId="{2659811E-A857-43BD-92ED-EAD175B835D8}" destId="{CB36FAFD-2BB1-47BB-B31E-77AD3AADEFE7}" srcOrd="3" destOrd="0" presId="urn:microsoft.com/office/officeart/2018/5/layout/IconCircleLabelList"/>
    <dgm:cxn modelId="{0E30312D-E61D-457E-828A-F77E18897159}" type="presParOf" srcId="{97362BB3-BF2F-4FC7-90D6-78F122260D30}" destId="{79E730E7-D4A8-4AA0-8B0F-F1A941F6F8B8}" srcOrd="1" destOrd="0" presId="urn:microsoft.com/office/officeart/2018/5/layout/IconCircleLabelList"/>
    <dgm:cxn modelId="{169B4402-5522-43DC-918F-A7DC76D5AAA5}" type="presParOf" srcId="{97362BB3-BF2F-4FC7-90D6-78F122260D30}" destId="{F3CFFD90-91E6-4534-B0EE-1CFF5AEE046B}" srcOrd="2" destOrd="0" presId="urn:microsoft.com/office/officeart/2018/5/layout/IconCircleLabelList"/>
    <dgm:cxn modelId="{D6A01DAD-F513-401D-AAF1-75A61928DB8A}" type="presParOf" srcId="{F3CFFD90-91E6-4534-B0EE-1CFF5AEE046B}" destId="{A62F61AB-76D2-496A-A90F-4FFDF9B16D96}" srcOrd="0" destOrd="0" presId="urn:microsoft.com/office/officeart/2018/5/layout/IconCircleLabelList"/>
    <dgm:cxn modelId="{0192F5AE-8AC1-47CE-8FCE-F4B60519B3DD}" type="presParOf" srcId="{F3CFFD90-91E6-4534-B0EE-1CFF5AEE046B}" destId="{981B56D3-92F6-4434-89FE-7EBFC1630858}" srcOrd="1" destOrd="0" presId="urn:microsoft.com/office/officeart/2018/5/layout/IconCircleLabelList"/>
    <dgm:cxn modelId="{37FB3FEB-2785-415D-A595-58D11E29C1B3}" type="presParOf" srcId="{F3CFFD90-91E6-4534-B0EE-1CFF5AEE046B}" destId="{6AF3E259-64A5-4E35-9237-5A25DCC83ECA}" srcOrd="2" destOrd="0" presId="urn:microsoft.com/office/officeart/2018/5/layout/IconCircleLabelList"/>
    <dgm:cxn modelId="{54C43D56-7785-4954-BB91-007EBA2E6F00}" type="presParOf" srcId="{F3CFFD90-91E6-4534-B0EE-1CFF5AEE046B}" destId="{E9F44B11-E817-421D-A315-29D064CE90A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11FDED-7350-4EA0-A4B5-D56F5D58A185}"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B7367CF-1898-4947-806E-9E1B0047B148}">
      <dgm:prSet/>
      <dgm:spPr/>
      <dgm:t>
        <a:bodyPr/>
        <a:lstStyle/>
        <a:p>
          <a:r>
            <a:rPr lang="en-US">
              <a:latin typeface="Calibri" panose="020F0502020204030204" pitchFamily="34" charset="0"/>
              <a:cs typeface="Calibri" panose="020F0502020204030204" pitchFamily="34" charset="0"/>
            </a:rPr>
            <a:t>A dummy placeholder</a:t>
          </a:r>
        </a:p>
      </dgm:t>
    </dgm:pt>
    <dgm:pt modelId="{335726A9-F292-452C-8947-1C208F2BCCB0}" type="parTrans" cxnId="{A3FE2FB5-1FB5-4F4A-B862-7B5C6D119F0B}">
      <dgm:prSet/>
      <dgm:spPr/>
      <dgm:t>
        <a:bodyPr/>
        <a:lstStyle/>
        <a:p>
          <a:endParaRPr lang="en-US">
            <a:latin typeface="Calibri" panose="020F0502020204030204" pitchFamily="34" charset="0"/>
            <a:cs typeface="Calibri" panose="020F0502020204030204" pitchFamily="34" charset="0"/>
          </a:endParaRPr>
        </a:p>
      </dgm:t>
    </dgm:pt>
    <dgm:pt modelId="{E160110C-64B6-468A-8E80-8730742C4776}" type="sibTrans" cxnId="{A3FE2FB5-1FB5-4F4A-B862-7B5C6D119F0B}">
      <dgm:prSet/>
      <dgm:spPr/>
      <dgm:t>
        <a:bodyPr/>
        <a:lstStyle/>
        <a:p>
          <a:endParaRPr lang="en-US">
            <a:latin typeface="Calibri" panose="020F0502020204030204" pitchFamily="34" charset="0"/>
            <a:cs typeface="Calibri" panose="020F0502020204030204" pitchFamily="34" charset="0"/>
          </a:endParaRPr>
        </a:p>
      </dgm:t>
    </dgm:pt>
    <dgm:pt modelId="{F84329A1-260C-4043-8F75-A87041275148}">
      <dgm:prSet/>
      <dgm:spPr/>
      <dgm:t>
        <a:bodyPr/>
        <a:lstStyle/>
        <a:p>
          <a:r>
            <a:rPr lang="en-US" dirty="0">
              <a:latin typeface="Calibri" panose="020F0502020204030204" pitchFamily="34" charset="0"/>
              <a:cs typeface="Calibri" panose="020F0502020204030204" pitchFamily="34" charset="0"/>
            </a:rPr>
            <a:t>Used where there is a syntactical requirement in the language</a:t>
          </a:r>
        </a:p>
      </dgm:t>
    </dgm:pt>
    <dgm:pt modelId="{C4F46695-5674-4154-B747-F075DE83EAC7}" type="parTrans" cxnId="{14C854D0-4BBE-4A3F-A4AD-E0169CE0D30A}">
      <dgm:prSet/>
      <dgm:spPr/>
      <dgm:t>
        <a:bodyPr/>
        <a:lstStyle/>
        <a:p>
          <a:endParaRPr lang="en-US">
            <a:latin typeface="Calibri" panose="020F0502020204030204" pitchFamily="34" charset="0"/>
            <a:cs typeface="Calibri" panose="020F0502020204030204" pitchFamily="34" charset="0"/>
          </a:endParaRPr>
        </a:p>
      </dgm:t>
    </dgm:pt>
    <dgm:pt modelId="{6606A700-28D5-4F0B-ABAA-A9A734F35B62}" type="sibTrans" cxnId="{14C854D0-4BBE-4A3F-A4AD-E0169CE0D30A}">
      <dgm:prSet/>
      <dgm:spPr/>
      <dgm:t>
        <a:bodyPr/>
        <a:lstStyle/>
        <a:p>
          <a:endParaRPr lang="en-US">
            <a:latin typeface="Calibri" panose="020F0502020204030204" pitchFamily="34" charset="0"/>
            <a:cs typeface="Calibri" panose="020F0502020204030204" pitchFamily="34" charset="0"/>
          </a:endParaRPr>
        </a:p>
      </dgm:t>
    </dgm:pt>
    <dgm:pt modelId="{73196905-7617-4F26-BC67-862A35965B85}">
      <dgm:prSet/>
      <dgm:spPr/>
      <dgm:t>
        <a:bodyPr/>
        <a:lstStyle/>
        <a:p>
          <a:r>
            <a:rPr lang="en-US">
              <a:latin typeface="Calibri" panose="020F0502020204030204" pitchFamily="34" charset="0"/>
              <a:cs typeface="Calibri" panose="020F0502020204030204" pitchFamily="34" charset="0"/>
            </a:rPr>
            <a:t>Can be used as a placeholder for future code</a:t>
          </a:r>
        </a:p>
      </dgm:t>
    </dgm:pt>
    <dgm:pt modelId="{8EF9CF22-6746-4010-97EF-465CF5C69738}" type="parTrans" cxnId="{DC219522-5156-4EFB-ACD4-E75D9C8C79A9}">
      <dgm:prSet/>
      <dgm:spPr/>
      <dgm:t>
        <a:bodyPr/>
        <a:lstStyle/>
        <a:p>
          <a:endParaRPr lang="en-US">
            <a:latin typeface="Calibri" panose="020F0502020204030204" pitchFamily="34" charset="0"/>
            <a:cs typeface="Calibri" panose="020F0502020204030204" pitchFamily="34" charset="0"/>
          </a:endParaRPr>
        </a:p>
      </dgm:t>
    </dgm:pt>
    <dgm:pt modelId="{4D937365-A5E3-44D5-8714-603932471656}" type="sibTrans" cxnId="{DC219522-5156-4EFB-ACD4-E75D9C8C79A9}">
      <dgm:prSet/>
      <dgm:spPr/>
      <dgm:t>
        <a:bodyPr/>
        <a:lstStyle/>
        <a:p>
          <a:endParaRPr lang="en-US">
            <a:latin typeface="Calibri" panose="020F0502020204030204" pitchFamily="34" charset="0"/>
            <a:cs typeface="Calibri" panose="020F0502020204030204" pitchFamily="34" charset="0"/>
          </a:endParaRPr>
        </a:p>
      </dgm:t>
    </dgm:pt>
    <dgm:pt modelId="{75532AEA-D426-4ABF-B766-6C4841F5B240}">
      <dgm:prSet/>
      <dgm:spPr/>
      <dgm:t>
        <a:bodyPr/>
        <a:lstStyle/>
        <a:p>
          <a:r>
            <a:rPr lang="en-US">
              <a:latin typeface="Calibri" panose="020F0502020204030204" pitchFamily="34" charset="0"/>
              <a:cs typeface="Calibri" panose="020F0502020204030204" pitchFamily="34" charset="0"/>
            </a:rPr>
            <a:t>Essentially does nothing</a:t>
          </a:r>
        </a:p>
      </dgm:t>
    </dgm:pt>
    <dgm:pt modelId="{67A8995A-438B-4479-BA40-5849DC8D2933}" type="parTrans" cxnId="{E9C3F6CA-F6FC-4238-9EC9-63E3F6C07F73}">
      <dgm:prSet/>
      <dgm:spPr/>
      <dgm:t>
        <a:bodyPr/>
        <a:lstStyle/>
        <a:p>
          <a:endParaRPr lang="en-US">
            <a:latin typeface="Calibri" panose="020F0502020204030204" pitchFamily="34" charset="0"/>
            <a:cs typeface="Calibri" panose="020F0502020204030204" pitchFamily="34" charset="0"/>
          </a:endParaRPr>
        </a:p>
      </dgm:t>
    </dgm:pt>
    <dgm:pt modelId="{F77538F1-FD3B-449B-8690-BF207476E770}" type="sibTrans" cxnId="{E9C3F6CA-F6FC-4238-9EC9-63E3F6C07F73}">
      <dgm:prSet/>
      <dgm:spPr/>
      <dgm:t>
        <a:bodyPr/>
        <a:lstStyle/>
        <a:p>
          <a:endParaRPr lang="en-US">
            <a:latin typeface="Calibri" panose="020F0502020204030204" pitchFamily="34" charset="0"/>
            <a:cs typeface="Calibri" panose="020F0502020204030204" pitchFamily="34" charset="0"/>
          </a:endParaRPr>
        </a:p>
      </dgm:t>
    </dgm:pt>
    <dgm:pt modelId="{8C02285F-9BD1-445C-869C-7BFD97A695D8}" type="pres">
      <dgm:prSet presAssocID="{B011FDED-7350-4EA0-A4B5-D56F5D58A185}" presName="vert0" presStyleCnt="0">
        <dgm:presLayoutVars>
          <dgm:dir/>
          <dgm:animOne val="branch"/>
          <dgm:animLvl val="lvl"/>
        </dgm:presLayoutVars>
      </dgm:prSet>
      <dgm:spPr/>
    </dgm:pt>
    <dgm:pt modelId="{A4532CCE-6E5E-4E68-83BF-31AB6C15F055}" type="pres">
      <dgm:prSet presAssocID="{7B7367CF-1898-4947-806E-9E1B0047B148}" presName="thickLine" presStyleLbl="alignNode1" presStyleIdx="0" presStyleCnt="4"/>
      <dgm:spPr/>
    </dgm:pt>
    <dgm:pt modelId="{E0D2EE6C-885B-4F15-A018-01EF823DFBEE}" type="pres">
      <dgm:prSet presAssocID="{7B7367CF-1898-4947-806E-9E1B0047B148}" presName="horz1" presStyleCnt="0"/>
      <dgm:spPr/>
    </dgm:pt>
    <dgm:pt modelId="{DE53A049-7EAC-49B7-901C-1D360D5C5B45}" type="pres">
      <dgm:prSet presAssocID="{7B7367CF-1898-4947-806E-9E1B0047B148}" presName="tx1" presStyleLbl="revTx" presStyleIdx="0" presStyleCnt="4"/>
      <dgm:spPr/>
    </dgm:pt>
    <dgm:pt modelId="{A06DA87F-66D6-4D99-BAD1-1C40FDB2D591}" type="pres">
      <dgm:prSet presAssocID="{7B7367CF-1898-4947-806E-9E1B0047B148}" presName="vert1" presStyleCnt="0"/>
      <dgm:spPr/>
    </dgm:pt>
    <dgm:pt modelId="{4D91950C-1878-4CA3-8CE9-39705365273C}" type="pres">
      <dgm:prSet presAssocID="{F84329A1-260C-4043-8F75-A87041275148}" presName="thickLine" presStyleLbl="alignNode1" presStyleIdx="1" presStyleCnt="4"/>
      <dgm:spPr/>
    </dgm:pt>
    <dgm:pt modelId="{A849A97E-0A07-4753-823E-853238ACC0DD}" type="pres">
      <dgm:prSet presAssocID="{F84329A1-260C-4043-8F75-A87041275148}" presName="horz1" presStyleCnt="0"/>
      <dgm:spPr/>
    </dgm:pt>
    <dgm:pt modelId="{B50D2A0D-7480-4F43-AE77-B92DECDD573A}" type="pres">
      <dgm:prSet presAssocID="{F84329A1-260C-4043-8F75-A87041275148}" presName="tx1" presStyleLbl="revTx" presStyleIdx="1" presStyleCnt="4"/>
      <dgm:spPr/>
    </dgm:pt>
    <dgm:pt modelId="{C0F52FF5-0B6B-4AD2-9439-F851D2017C8A}" type="pres">
      <dgm:prSet presAssocID="{F84329A1-260C-4043-8F75-A87041275148}" presName="vert1" presStyleCnt="0"/>
      <dgm:spPr/>
    </dgm:pt>
    <dgm:pt modelId="{689A0B3E-C709-4D49-AD1E-C73F083C13F5}" type="pres">
      <dgm:prSet presAssocID="{73196905-7617-4F26-BC67-862A35965B85}" presName="thickLine" presStyleLbl="alignNode1" presStyleIdx="2" presStyleCnt="4"/>
      <dgm:spPr/>
    </dgm:pt>
    <dgm:pt modelId="{67EADB7A-1B09-40D3-8C4A-6D7A37E5B23D}" type="pres">
      <dgm:prSet presAssocID="{73196905-7617-4F26-BC67-862A35965B85}" presName="horz1" presStyleCnt="0"/>
      <dgm:spPr/>
    </dgm:pt>
    <dgm:pt modelId="{A20532AA-CAA5-4AFA-9818-6074BFD2841A}" type="pres">
      <dgm:prSet presAssocID="{73196905-7617-4F26-BC67-862A35965B85}" presName="tx1" presStyleLbl="revTx" presStyleIdx="2" presStyleCnt="4"/>
      <dgm:spPr/>
    </dgm:pt>
    <dgm:pt modelId="{122F94BE-4D22-4960-B1B2-A0DB9DBDB58F}" type="pres">
      <dgm:prSet presAssocID="{73196905-7617-4F26-BC67-862A35965B85}" presName="vert1" presStyleCnt="0"/>
      <dgm:spPr/>
    </dgm:pt>
    <dgm:pt modelId="{91B3E774-A7D2-4357-BCF8-C19C8BE73B27}" type="pres">
      <dgm:prSet presAssocID="{75532AEA-D426-4ABF-B766-6C4841F5B240}" presName="thickLine" presStyleLbl="alignNode1" presStyleIdx="3" presStyleCnt="4"/>
      <dgm:spPr/>
    </dgm:pt>
    <dgm:pt modelId="{96136A19-AACA-476F-954F-C45740454E54}" type="pres">
      <dgm:prSet presAssocID="{75532AEA-D426-4ABF-B766-6C4841F5B240}" presName="horz1" presStyleCnt="0"/>
      <dgm:spPr/>
    </dgm:pt>
    <dgm:pt modelId="{226AA5E1-7BF0-4AB6-ABA4-152CAC73C1C0}" type="pres">
      <dgm:prSet presAssocID="{75532AEA-D426-4ABF-B766-6C4841F5B240}" presName="tx1" presStyleLbl="revTx" presStyleIdx="3" presStyleCnt="4"/>
      <dgm:spPr/>
    </dgm:pt>
    <dgm:pt modelId="{ED1FD894-CBC4-4575-A4F9-40E5159FFEFA}" type="pres">
      <dgm:prSet presAssocID="{75532AEA-D426-4ABF-B766-6C4841F5B240}" presName="vert1" presStyleCnt="0"/>
      <dgm:spPr/>
    </dgm:pt>
  </dgm:ptLst>
  <dgm:cxnLst>
    <dgm:cxn modelId="{DC219522-5156-4EFB-ACD4-E75D9C8C79A9}" srcId="{B011FDED-7350-4EA0-A4B5-D56F5D58A185}" destId="{73196905-7617-4F26-BC67-862A35965B85}" srcOrd="2" destOrd="0" parTransId="{8EF9CF22-6746-4010-97EF-465CF5C69738}" sibTransId="{4D937365-A5E3-44D5-8714-603932471656}"/>
    <dgm:cxn modelId="{70C74A50-EB59-47D1-A819-576083953783}" type="presOf" srcId="{73196905-7617-4F26-BC67-862A35965B85}" destId="{A20532AA-CAA5-4AFA-9818-6074BFD2841A}" srcOrd="0" destOrd="0" presId="urn:microsoft.com/office/officeart/2008/layout/LinedList"/>
    <dgm:cxn modelId="{21D8FF73-D559-4F37-80E4-56295606B3F6}" type="presOf" srcId="{F84329A1-260C-4043-8F75-A87041275148}" destId="{B50D2A0D-7480-4F43-AE77-B92DECDD573A}" srcOrd="0" destOrd="0" presId="urn:microsoft.com/office/officeart/2008/layout/LinedList"/>
    <dgm:cxn modelId="{2915717D-DA50-41F7-8631-9FCDDFCC897E}" type="presOf" srcId="{7B7367CF-1898-4947-806E-9E1B0047B148}" destId="{DE53A049-7EAC-49B7-901C-1D360D5C5B45}" srcOrd="0" destOrd="0" presId="urn:microsoft.com/office/officeart/2008/layout/LinedList"/>
    <dgm:cxn modelId="{BADCC283-4579-4B2B-88F9-4EE9DED5314C}" type="presOf" srcId="{75532AEA-D426-4ABF-B766-6C4841F5B240}" destId="{226AA5E1-7BF0-4AB6-ABA4-152CAC73C1C0}" srcOrd="0" destOrd="0" presId="urn:microsoft.com/office/officeart/2008/layout/LinedList"/>
    <dgm:cxn modelId="{E6E48185-BFC1-4098-8BE2-BDF5070E0F22}" type="presOf" srcId="{B011FDED-7350-4EA0-A4B5-D56F5D58A185}" destId="{8C02285F-9BD1-445C-869C-7BFD97A695D8}" srcOrd="0" destOrd="0" presId="urn:microsoft.com/office/officeart/2008/layout/LinedList"/>
    <dgm:cxn modelId="{A3FE2FB5-1FB5-4F4A-B862-7B5C6D119F0B}" srcId="{B011FDED-7350-4EA0-A4B5-D56F5D58A185}" destId="{7B7367CF-1898-4947-806E-9E1B0047B148}" srcOrd="0" destOrd="0" parTransId="{335726A9-F292-452C-8947-1C208F2BCCB0}" sibTransId="{E160110C-64B6-468A-8E80-8730742C4776}"/>
    <dgm:cxn modelId="{E9C3F6CA-F6FC-4238-9EC9-63E3F6C07F73}" srcId="{B011FDED-7350-4EA0-A4B5-D56F5D58A185}" destId="{75532AEA-D426-4ABF-B766-6C4841F5B240}" srcOrd="3" destOrd="0" parTransId="{67A8995A-438B-4479-BA40-5849DC8D2933}" sibTransId="{F77538F1-FD3B-449B-8690-BF207476E770}"/>
    <dgm:cxn modelId="{14C854D0-4BBE-4A3F-A4AD-E0169CE0D30A}" srcId="{B011FDED-7350-4EA0-A4B5-D56F5D58A185}" destId="{F84329A1-260C-4043-8F75-A87041275148}" srcOrd="1" destOrd="0" parTransId="{C4F46695-5674-4154-B747-F075DE83EAC7}" sibTransId="{6606A700-28D5-4F0B-ABAA-A9A734F35B62}"/>
    <dgm:cxn modelId="{021E336D-7F0D-4E31-B00F-7E8D7C11464F}" type="presParOf" srcId="{8C02285F-9BD1-445C-869C-7BFD97A695D8}" destId="{A4532CCE-6E5E-4E68-83BF-31AB6C15F055}" srcOrd="0" destOrd="0" presId="urn:microsoft.com/office/officeart/2008/layout/LinedList"/>
    <dgm:cxn modelId="{B2687E48-2281-40FC-8B34-B96D6D6EE973}" type="presParOf" srcId="{8C02285F-9BD1-445C-869C-7BFD97A695D8}" destId="{E0D2EE6C-885B-4F15-A018-01EF823DFBEE}" srcOrd="1" destOrd="0" presId="urn:microsoft.com/office/officeart/2008/layout/LinedList"/>
    <dgm:cxn modelId="{81853533-00B2-497D-B8FA-79CA0EBF4CED}" type="presParOf" srcId="{E0D2EE6C-885B-4F15-A018-01EF823DFBEE}" destId="{DE53A049-7EAC-49B7-901C-1D360D5C5B45}" srcOrd="0" destOrd="0" presId="urn:microsoft.com/office/officeart/2008/layout/LinedList"/>
    <dgm:cxn modelId="{BAC5979A-A2E9-4311-A140-F38F722E31C9}" type="presParOf" srcId="{E0D2EE6C-885B-4F15-A018-01EF823DFBEE}" destId="{A06DA87F-66D6-4D99-BAD1-1C40FDB2D591}" srcOrd="1" destOrd="0" presId="urn:microsoft.com/office/officeart/2008/layout/LinedList"/>
    <dgm:cxn modelId="{56B14033-96C7-4B9F-971A-C671666BB5E4}" type="presParOf" srcId="{8C02285F-9BD1-445C-869C-7BFD97A695D8}" destId="{4D91950C-1878-4CA3-8CE9-39705365273C}" srcOrd="2" destOrd="0" presId="urn:microsoft.com/office/officeart/2008/layout/LinedList"/>
    <dgm:cxn modelId="{37A50EC1-5941-4DEC-B07A-D38B409CB5D5}" type="presParOf" srcId="{8C02285F-9BD1-445C-869C-7BFD97A695D8}" destId="{A849A97E-0A07-4753-823E-853238ACC0DD}" srcOrd="3" destOrd="0" presId="urn:microsoft.com/office/officeart/2008/layout/LinedList"/>
    <dgm:cxn modelId="{BB45CB70-984C-409A-9166-64749D1557E6}" type="presParOf" srcId="{A849A97E-0A07-4753-823E-853238ACC0DD}" destId="{B50D2A0D-7480-4F43-AE77-B92DECDD573A}" srcOrd="0" destOrd="0" presId="urn:microsoft.com/office/officeart/2008/layout/LinedList"/>
    <dgm:cxn modelId="{F10C7AE7-B1A7-40B3-BED7-B69A695E2B47}" type="presParOf" srcId="{A849A97E-0A07-4753-823E-853238ACC0DD}" destId="{C0F52FF5-0B6B-4AD2-9439-F851D2017C8A}" srcOrd="1" destOrd="0" presId="urn:microsoft.com/office/officeart/2008/layout/LinedList"/>
    <dgm:cxn modelId="{95434832-7A0B-4736-8773-91CAD18F4C24}" type="presParOf" srcId="{8C02285F-9BD1-445C-869C-7BFD97A695D8}" destId="{689A0B3E-C709-4D49-AD1E-C73F083C13F5}" srcOrd="4" destOrd="0" presId="urn:microsoft.com/office/officeart/2008/layout/LinedList"/>
    <dgm:cxn modelId="{779994F9-EEF3-48C2-8937-10B62B0F7429}" type="presParOf" srcId="{8C02285F-9BD1-445C-869C-7BFD97A695D8}" destId="{67EADB7A-1B09-40D3-8C4A-6D7A37E5B23D}" srcOrd="5" destOrd="0" presId="urn:microsoft.com/office/officeart/2008/layout/LinedList"/>
    <dgm:cxn modelId="{0A450046-53AF-4400-8AB7-7997E83A2FBD}" type="presParOf" srcId="{67EADB7A-1B09-40D3-8C4A-6D7A37E5B23D}" destId="{A20532AA-CAA5-4AFA-9818-6074BFD2841A}" srcOrd="0" destOrd="0" presId="urn:microsoft.com/office/officeart/2008/layout/LinedList"/>
    <dgm:cxn modelId="{E75E9CB1-67C5-4D84-9821-E7BD5B15C6FF}" type="presParOf" srcId="{67EADB7A-1B09-40D3-8C4A-6D7A37E5B23D}" destId="{122F94BE-4D22-4960-B1B2-A0DB9DBDB58F}" srcOrd="1" destOrd="0" presId="urn:microsoft.com/office/officeart/2008/layout/LinedList"/>
    <dgm:cxn modelId="{88716023-FF6D-4745-9303-1CF7E3B3794C}" type="presParOf" srcId="{8C02285F-9BD1-445C-869C-7BFD97A695D8}" destId="{91B3E774-A7D2-4357-BCF8-C19C8BE73B27}" srcOrd="6" destOrd="0" presId="urn:microsoft.com/office/officeart/2008/layout/LinedList"/>
    <dgm:cxn modelId="{B156C8AA-7237-4578-BBE7-9EA99E41DE3A}" type="presParOf" srcId="{8C02285F-9BD1-445C-869C-7BFD97A695D8}" destId="{96136A19-AACA-476F-954F-C45740454E54}" srcOrd="7" destOrd="0" presId="urn:microsoft.com/office/officeart/2008/layout/LinedList"/>
    <dgm:cxn modelId="{261C4C32-19BB-4FD4-BEEE-9CB1A75606B4}" type="presParOf" srcId="{96136A19-AACA-476F-954F-C45740454E54}" destId="{226AA5E1-7BF0-4AB6-ABA4-152CAC73C1C0}" srcOrd="0" destOrd="0" presId="urn:microsoft.com/office/officeart/2008/layout/LinedList"/>
    <dgm:cxn modelId="{FE04F1BE-E65B-4988-A01D-C7EC9AF0C216}" type="presParOf" srcId="{96136A19-AACA-476F-954F-C45740454E54}" destId="{ED1FD894-CBC4-4575-A4F9-40E5159FFEF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1F2A6-EF1F-4EF1-B7C2-3BD1093C5BA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20ABD6C-2898-45C3-A200-21F783992B51}">
      <dgm:prSet/>
      <dgm:spPr/>
      <dgm:t>
        <a:bodyPr/>
        <a:lstStyle/>
        <a:p>
          <a:pPr>
            <a:lnSpc>
              <a:spcPct val="100000"/>
            </a:lnSpc>
          </a:pPr>
          <a:r>
            <a:rPr lang="en-US">
              <a:latin typeface="Calibri" panose="020F0502020204030204" pitchFamily="34" charset="0"/>
              <a:cs typeface="Calibri" panose="020F0502020204030204" pitchFamily="34" charset="0"/>
            </a:rPr>
            <a:t>Adapt your program so that if Saturday or Sunday are entered is says:</a:t>
          </a:r>
        </a:p>
      </dgm:t>
    </dgm:pt>
    <dgm:pt modelId="{7194FE03-FC3B-4D91-950F-A4DA997F4054}" type="parTrans" cxnId="{22E254FC-03D6-4AC6-90E2-F4FAC5FBE4DF}">
      <dgm:prSet/>
      <dgm:spPr/>
      <dgm:t>
        <a:bodyPr/>
        <a:lstStyle/>
        <a:p>
          <a:endParaRPr lang="en-US">
            <a:latin typeface="Calibri" panose="020F0502020204030204" pitchFamily="34" charset="0"/>
            <a:cs typeface="Calibri" panose="020F0502020204030204" pitchFamily="34" charset="0"/>
          </a:endParaRPr>
        </a:p>
      </dgm:t>
    </dgm:pt>
    <dgm:pt modelId="{59D4A5AC-D458-4680-B606-A1AF09FFF8DF}" type="sibTrans" cxnId="{22E254FC-03D6-4AC6-90E2-F4FAC5FBE4DF}">
      <dgm:prSet/>
      <dgm:spPr/>
      <dgm:t>
        <a:bodyPr/>
        <a:lstStyle/>
        <a:p>
          <a:endParaRPr lang="en-US">
            <a:latin typeface="Calibri" panose="020F0502020204030204" pitchFamily="34" charset="0"/>
            <a:cs typeface="Calibri" panose="020F0502020204030204" pitchFamily="34" charset="0"/>
          </a:endParaRPr>
        </a:p>
      </dgm:t>
    </dgm:pt>
    <dgm:pt modelId="{01C1B484-3566-4C75-A406-C9C7F5C49356}">
      <dgm:prSet/>
      <dgm:spPr/>
      <dgm:t>
        <a:bodyPr/>
        <a:lstStyle/>
        <a:p>
          <a:pPr>
            <a:lnSpc>
              <a:spcPct val="100000"/>
            </a:lnSpc>
          </a:pPr>
          <a:r>
            <a:rPr lang="en-US" dirty="0">
              <a:latin typeface="Calibri" panose="020F0502020204030204" pitchFamily="34" charset="0"/>
              <a:cs typeface="Calibri" panose="020F0502020204030204" pitchFamily="34" charset="0"/>
            </a:rPr>
            <a:t>“It’s not payday, but it is the weekend!”</a:t>
          </a:r>
        </a:p>
      </dgm:t>
    </dgm:pt>
    <dgm:pt modelId="{52C7CEE1-AB3F-4467-80A4-CE4204C64708}" type="parTrans" cxnId="{5BD710D4-2D7B-4B4C-9CEF-D3F2CD27E146}">
      <dgm:prSet/>
      <dgm:spPr/>
      <dgm:t>
        <a:bodyPr/>
        <a:lstStyle/>
        <a:p>
          <a:endParaRPr lang="en-US">
            <a:latin typeface="Calibri" panose="020F0502020204030204" pitchFamily="34" charset="0"/>
            <a:cs typeface="Calibri" panose="020F0502020204030204" pitchFamily="34" charset="0"/>
          </a:endParaRPr>
        </a:p>
      </dgm:t>
    </dgm:pt>
    <dgm:pt modelId="{6B74A386-9927-4701-9A60-9C39EEC7B083}" type="sibTrans" cxnId="{5BD710D4-2D7B-4B4C-9CEF-D3F2CD27E146}">
      <dgm:prSet/>
      <dgm:spPr/>
      <dgm:t>
        <a:bodyPr/>
        <a:lstStyle/>
        <a:p>
          <a:endParaRPr lang="en-US">
            <a:latin typeface="Calibri" panose="020F0502020204030204" pitchFamily="34" charset="0"/>
            <a:cs typeface="Calibri" panose="020F0502020204030204" pitchFamily="34" charset="0"/>
          </a:endParaRPr>
        </a:p>
      </dgm:t>
    </dgm:pt>
    <dgm:pt modelId="{A84B28EE-0D7D-4471-BAB1-345C33C318DC}" type="pres">
      <dgm:prSet presAssocID="{8DC1F2A6-EF1F-4EF1-B7C2-3BD1093C5BA8}" presName="root" presStyleCnt="0">
        <dgm:presLayoutVars>
          <dgm:dir/>
          <dgm:resizeHandles val="exact"/>
        </dgm:presLayoutVars>
      </dgm:prSet>
      <dgm:spPr/>
    </dgm:pt>
    <dgm:pt modelId="{796F2370-DF5E-4E9F-9F9C-5D0A3E6CC7EE}" type="pres">
      <dgm:prSet presAssocID="{E20ABD6C-2898-45C3-A200-21F783992B51}" presName="compNode" presStyleCnt="0"/>
      <dgm:spPr/>
    </dgm:pt>
    <dgm:pt modelId="{EF66CF07-D8A6-4C35-9CEA-1171E22494BC}" type="pres">
      <dgm:prSet presAssocID="{E20ABD6C-2898-45C3-A200-21F783992B51}" presName="bgRect" presStyleLbl="bgShp" presStyleIdx="0" presStyleCnt="2"/>
      <dgm:spPr/>
    </dgm:pt>
    <dgm:pt modelId="{145140D2-AC02-4CBD-8415-9F5F009D5777}" type="pres">
      <dgm:prSet presAssocID="{E20ABD6C-2898-45C3-A200-21F783992B5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DAEAC3D4-8AB3-4829-A053-E4BB6644B129}" type="pres">
      <dgm:prSet presAssocID="{E20ABD6C-2898-45C3-A200-21F783992B51}" presName="spaceRect" presStyleCnt="0"/>
      <dgm:spPr/>
    </dgm:pt>
    <dgm:pt modelId="{AD928E60-5FD5-4DA0-8D22-541ECA5EEB8E}" type="pres">
      <dgm:prSet presAssocID="{E20ABD6C-2898-45C3-A200-21F783992B51}" presName="parTx" presStyleLbl="revTx" presStyleIdx="0" presStyleCnt="2">
        <dgm:presLayoutVars>
          <dgm:chMax val="0"/>
          <dgm:chPref val="0"/>
        </dgm:presLayoutVars>
      </dgm:prSet>
      <dgm:spPr/>
    </dgm:pt>
    <dgm:pt modelId="{8D84111E-7116-44A1-BEE9-01B24A2C5E40}" type="pres">
      <dgm:prSet presAssocID="{59D4A5AC-D458-4680-B606-A1AF09FFF8DF}" presName="sibTrans" presStyleCnt="0"/>
      <dgm:spPr/>
    </dgm:pt>
    <dgm:pt modelId="{1BC6F3F2-6177-4FDB-A205-D53F6C01F686}" type="pres">
      <dgm:prSet presAssocID="{01C1B484-3566-4C75-A406-C9C7F5C49356}" presName="compNode" presStyleCnt="0"/>
      <dgm:spPr/>
    </dgm:pt>
    <dgm:pt modelId="{E7DB628E-AAC4-4FD5-87FC-6067F91BD4BB}" type="pres">
      <dgm:prSet presAssocID="{01C1B484-3566-4C75-A406-C9C7F5C49356}" presName="bgRect" presStyleLbl="bgShp" presStyleIdx="1" presStyleCnt="2"/>
      <dgm:spPr/>
    </dgm:pt>
    <dgm:pt modelId="{1343C281-88ED-4058-9CFD-1318201B0E5A}" type="pres">
      <dgm:prSet presAssocID="{01C1B484-3566-4C75-A406-C9C7F5C493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nset scene"/>
        </a:ext>
      </dgm:extLst>
    </dgm:pt>
    <dgm:pt modelId="{E0B68DE2-BAFC-4A1A-8A0B-A3FCFBB69B7F}" type="pres">
      <dgm:prSet presAssocID="{01C1B484-3566-4C75-A406-C9C7F5C49356}" presName="spaceRect" presStyleCnt="0"/>
      <dgm:spPr/>
    </dgm:pt>
    <dgm:pt modelId="{0BE5C455-9ED1-49B9-835C-0222B9AAA9EA}" type="pres">
      <dgm:prSet presAssocID="{01C1B484-3566-4C75-A406-C9C7F5C49356}" presName="parTx" presStyleLbl="revTx" presStyleIdx="1" presStyleCnt="2">
        <dgm:presLayoutVars>
          <dgm:chMax val="0"/>
          <dgm:chPref val="0"/>
        </dgm:presLayoutVars>
      </dgm:prSet>
      <dgm:spPr/>
    </dgm:pt>
  </dgm:ptLst>
  <dgm:cxnLst>
    <dgm:cxn modelId="{75CB767F-B583-4956-A214-41BF917A8E04}" type="presOf" srcId="{8DC1F2A6-EF1F-4EF1-B7C2-3BD1093C5BA8}" destId="{A84B28EE-0D7D-4471-BAB1-345C33C318DC}" srcOrd="0" destOrd="0" presId="urn:microsoft.com/office/officeart/2018/2/layout/IconVerticalSolidList"/>
    <dgm:cxn modelId="{09EF4F80-6279-47CB-95F5-2A61F94BDFFF}" type="presOf" srcId="{E20ABD6C-2898-45C3-A200-21F783992B51}" destId="{AD928E60-5FD5-4DA0-8D22-541ECA5EEB8E}" srcOrd="0" destOrd="0" presId="urn:microsoft.com/office/officeart/2018/2/layout/IconVerticalSolidList"/>
    <dgm:cxn modelId="{818428A5-CB80-4DEB-883A-5A036029D6F4}" type="presOf" srcId="{01C1B484-3566-4C75-A406-C9C7F5C49356}" destId="{0BE5C455-9ED1-49B9-835C-0222B9AAA9EA}" srcOrd="0" destOrd="0" presId="urn:microsoft.com/office/officeart/2018/2/layout/IconVerticalSolidList"/>
    <dgm:cxn modelId="{5BD710D4-2D7B-4B4C-9CEF-D3F2CD27E146}" srcId="{8DC1F2A6-EF1F-4EF1-B7C2-3BD1093C5BA8}" destId="{01C1B484-3566-4C75-A406-C9C7F5C49356}" srcOrd="1" destOrd="0" parTransId="{52C7CEE1-AB3F-4467-80A4-CE4204C64708}" sibTransId="{6B74A386-9927-4701-9A60-9C39EEC7B083}"/>
    <dgm:cxn modelId="{22E254FC-03D6-4AC6-90E2-F4FAC5FBE4DF}" srcId="{8DC1F2A6-EF1F-4EF1-B7C2-3BD1093C5BA8}" destId="{E20ABD6C-2898-45C3-A200-21F783992B51}" srcOrd="0" destOrd="0" parTransId="{7194FE03-FC3B-4D91-950F-A4DA997F4054}" sibTransId="{59D4A5AC-D458-4680-B606-A1AF09FFF8DF}"/>
    <dgm:cxn modelId="{48343B6F-AD54-4A52-81C9-51893FA28FBB}" type="presParOf" srcId="{A84B28EE-0D7D-4471-BAB1-345C33C318DC}" destId="{796F2370-DF5E-4E9F-9F9C-5D0A3E6CC7EE}" srcOrd="0" destOrd="0" presId="urn:microsoft.com/office/officeart/2018/2/layout/IconVerticalSolidList"/>
    <dgm:cxn modelId="{3FE06111-D38C-4C96-9763-CD2AABB25000}" type="presParOf" srcId="{796F2370-DF5E-4E9F-9F9C-5D0A3E6CC7EE}" destId="{EF66CF07-D8A6-4C35-9CEA-1171E22494BC}" srcOrd="0" destOrd="0" presId="urn:microsoft.com/office/officeart/2018/2/layout/IconVerticalSolidList"/>
    <dgm:cxn modelId="{DBBEEDDC-9F68-493A-954C-977A66F8EAB5}" type="presParOf" srcId="{796F2370-DF5E-4E9F-9F9C-5D0A3E6CC7EE}" destId="{145140D2-AC02-4CBD-8415-9F5F009D5777}" srcOrd="1" destOrd="0" presId="urn:microsoft.com/office/officeart/2018/2/layout/IconVerticalSolidList"/>
    <dgm:cxn modelId="{5059DA99-2AF6-4C14-83F7-6C1529EC9F39}" type="presParOf" srcId="{796F2370-DF5E-4E9F-9F9C-5D0A3E6CC7EE}" destId="{DAEAC3D4-8AB3-4829-A053-E4BB6644B129}" srcOrd="2" destOrd="0" presId="urn:microsoft.com/office/officeart/2018/2/layout/IconVerticalSolidList"/>
    <dgm:cxn modelId="{C53C8049-3436-4521-8B5C-DAE73FAE40CA}" type="presParOf" srcId="{796F2370-DF5E-4E9F-9F9C-5D0A3E6CC7EE}" destId="{AD928E60-5FD5-4DA0-8D22-541ECA5EEB8E}" srcOrd="3" destOrd="0" presId="urn:microsoft.com/office/officeart/2018/2/layout/IconVerticalSolidList"/>
    <dgm:cxn modelId="{1977662C-17B7-457B-9D68-73D6EF83D29A}" type="presParOf" srcId="{A84B28EE-0D7D-4471-BAB1-345C33C318DC}" destId="{8D84111E-7116-44A1-BEE9-01B24A2C5E40}" srcOrd="1" destOrd="0" presId="urn:microsoft.com/office/officeart/2018/2/layout/IconVerticalSolidList"/>
    <dgm:cxn modelId="{203C6AD4-D50B-46F5-A78B-7C4B39976168}" type="presParOf" srcId="{A84B28EE-0D7D-4471-BAB1-345C33C318DC}" destId="{1BC6F3F2-6177-4FDB-A205-D53F6C01F686}" srcOrd="2" destOrd="0" presId="urn:microsoft.com/office/officeart/2018/2/layout/IconVerticalSolidList"/>
    <dgm:cxn modelId="{6FF54E5D-6B6C-4E61-AE58-D6A575D73D48}" type="presParOf" srcId="{1BC6F3F2-6177-4FDB-A205-D53F6C01F686}" destId="{E7DB628E-AAC4-4FD5-87FC-6067F91BD4BB}" srcOrd="0" destOrd="0" presId="urn:microsoft.com/office/officeart/2018/2/layout/IconVerticalSolidList"/>
    <dgm:cxn modelId="{F675B7E8-7BD0-4F4B-92DE-58D6EA5F86A5}" type="presParOf" srcId="{1BC6F3F2-6177-4FDB-A205-D53F6C01F686}" destId="{1343C281-88ED-4058-9CFD-1318201B0E5A}" srcOrd="1" destOrd="0" presId="urn:microsoft.com/office/officeart/2018/2/layout/IconVerticalSolidList"/>
    <dgm:cxn modelId="{EA8E727A-56EE-4747-98D9-9BDDBA1E3A71}" type="presParOf" srcId="{1BC6F3F2-6177-4FDB-A205-D53F6C01F686}" destId="{E0B68DE2-BAFC-4A1A-8A0B-A3FCFBB69B7F}" srcOrd="2" destOrd="0" presId="urn:microsoft.com/office/officeart/2018/2/layout/IconVerticalSolidList"/>
    <dgm:cxn modelId="{4B93FC6D-6A3A-4252-8A8D-DFAB8E2E14CA}" type="presParOf" srcId="{1BC6F3F2-6177-4FDB-A205-D53F6C01F686}" destId="{0BE5C455-9ED1-49B9-835C-0222B9AAA9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84715C-241D-4D40-8892-92AC9AE1AA1A}" type="doc">
      <dgm:prSet loTypeId="urn:microsoft.com/office/officeart/2017/3/layout/HorizontalPathTimeline" loCatId="process" qsTypeId="urn:microsoft.com/office/officeart/2005/8/quickstyle/simple2" qsCatId="simple" csTypeId="urn:microsoft.com/office/officeart/2005/8/colors/colorful2" csCatId="colorful" phldr="1"/>
      <dgm:spPr/>
      <dgm:t>
        <a:bodyPr/>
        <a:lstStyle/>
        <a:p>
          <a:endParaRPr lang="en-US"/>
        </a:p>
      </dgm:t>
    </dgm:pt>
    <dgm:pt modelId="{463FD832-78AD-415E-90F0-F044618FDD6D}">
      <dgm:prSet/>
      <dgm:spPr/>
      <dgm:t>
        <a:bodyPr/>
        <a:lstStyle/>
        <a:p>
          <a:pPr>
            <a:defRPr b="1"/>
          </a:pPr>
          <a:r>
            <a:rPr lang="en-US">
              <a:latin typeface="Calibri" panose="020F0502020204030204" pitchFamily="34" charset="0"/>
              <a:cs typeface="Calibri" panose="020F0502020204030204" pitchFamily="34" charset="0"/>
            </a:rPr>
            <a:t>Monday</a:t>
          </a:r>
        </a:p>
      </dgm:t>
    </dgm:pt>
    <dgm:pt modelId="{C525BD45-B862-4FF8-A5C0-558F80342990}" type="parTrans" cxnId="{4612C00D-845C-4E68-A338-32E98D1CBDB3}">
      <dgm:prSet/>
      <dgm:spPr/>
      <dgm:t>
        <a:bodyPr/>
        <a:lstStyle/>
        <a:p>
          <a:endParaRPr lang="en-US">
            <a:latin typeface="Calibri" panose="020F0502020204030204" pitchFamily="34" charset="0"/>
            <a:cs typeface="Calibri" panose="020F0502020204030204" pitchFamily="34" charset="0"/>
          </a:endParaRPr>
        </a:p>
      </dgm:t>
    </dgm:pt>
    <dgm:pt modelId="{03DB2D45-39E2-4E8E-ACFF-79CA3871C35D}" type="sibTrans" cxnId="{4612C00D-845C-4E68-A338-32E98D1CBDB3}">
      <dgm:prSet/>
      <dgm:spPr/>
      <dgm:t>
        <a:bodyPr/>
        <a:lstStyle/>
        <a:p>
          <a:endParaRPr lang="en-US">
            <a:latin typeface="Calibri" panose="020F0502020204030204" pitchFamily="34" charset="0"/>
            <a:cs typeface="Calibri" panose="020F0502020204030204" pitchFamily="34" charset="0"/>
          </a:endParaRPr>
        </a:p>
      </dgm:t>
    </dgm:pt>
    <dgm:pt modelId="{6EB6364D-630C-4BDD-A4A9-306474806EFF}">
      <dgm:prSet/>
      <dgm:spPr/>
      <dgm:t>
        <a:bodyPr/>
        <a:lstStyle/>
        <a:p>
          <a:r>
            <a:rPr lang="en-US" dirty="0">
              <a:latin typeface="Calibri" panose="020F0502020204030204" pitchFamily="34" charset="0"/>
              <a:cs typeface="Calibri" panose="020F0502020204030204" pitchFamily="34" charset="0"/>
            </a:rPr>
            <a:t>Back to Uni</a:t>
          </a:r>
        </a:p>
      </dgm:t>
    </dgm:pt>
    <dgm:pt modelId="{0052EC18-345E-42BF-B452-82354BE81D69}" type="parTrans" cxnId="{C1754A16-3A3B-44D8-B417-B8810866E6FF}">
      <dgm:prSet/>
      <dgm:spPr/>
      <dgm:t>
        <a:bodyPr/>
        <a:lstStyle/>
        <a:p>
          <a:endParaRPr lang="en-US">
            <a:latin typeface="Calibri" panose="020F0502020204030204" pitchFamily="34" charset="0"/>
            <a:cs typeface="Calibri" panose="020F0502020204030204" pitchFamily="34" charset="0"/>
          </a:endParaRPr>
        </a:p>
      </dgm:t>
    </dgm:pt>
    <dgm:pt modelId="{0484847B-6B8E-4341-BFDD-EA681A8A0D26}" type="sibTrans" cxnId="{C1754A16-3A3B-44D8-B417-B8810866E6FF}">
      <dgm:prSet/>
      <dgm:spPr/>
      <dgm:t>
        <a:bodyPr/>
        <a:lstStyle/>
        <a:p>
          <a:endParaRPr lang="en-US">
            <a:latin typeface="Calibri" panose="020F0502020204030204" pitchFamily="34" charset="0"/>
            <a:cs typeface="Calibri" panose="020F0502020204030204" pitchFamily="34" charset="0"/>
          </a:endParaRPr>
        </a:p>
      </dgm:t>
    </dgm:pt>
    <dgm:pt modelId="{1075423E-7E8B-4143-A16D-153B67782A76}">
      <dgm:prSet/>
      <dgm:spPr/>
      <dgm:t>
        <a:bodyPr/>
        <a:lstStyle/>
        <a:p>
          <a:pPr>
            <a:defRPr b="1"/>
          </a:pPr>
          <a:r>
            <a:rPr lang="en-US">
              <a:latin typeface="Calibri" panose="020F0502020204030204" pitchFamily="34" charset="0"/>
              <a:cs typeface="Calibri" panose="020F0502020204030204" pitchFamily="34" charset="0"/>
            </a:rPr>
            <a:t>Tuesday</a:t>
          </a:r>
        </a:p>
      </dgm:t>
    </dgm:pt>
    <dgm:pt modelId="{297649CE-6DFE-47EF-97C8-E9EBB2F02992}" type="parTrans" cxnId="{55B9BDCC-5E73-4159-AFD1-5E897252508B}">
      <dgm:prSet/>
      <dgm:spPr/>
      <dgm:t>
        <a:bodyPr/>
        <a:lstStyle/>
        <a:p>
          <a:endParaRPr lang="en-US">
            <a:latin typeface="Calibri" panose="020F0502020204030204" pitchFamily="34" charset="0"/>
            <a:cs typeface="Calibri" panose="020F0502020204030204" pitchFamily="34" charset="0"/>
          </a:endParaRPr>
        </a:p>
      </dgm:t>
    </dgm:pt>
    <dgm:pt modelId="{DE2E1B57-956E-4B1B-8BD9-913D4AE26325}" type="sibTrans" cxnId="{55B9BDCC-5E73-4159-AFD1-5E897252508B}">
      <dgm:prSet/>
      <dgm:spPr/>
      <dgm:t>
        <a:bodyPr/>
        <a:lstStyle/>
        <a:p>
          <a:endParaRPr lang="en-US">
            <a:latin typeface="Calibri" panose="020F0502020204030204" pitchFamily="34" charset="0"/>
            <a:cs typeface="Calibri" panose="020F0502020204030204" pitchFamily="34" charset="0"/>
          </a:endParaRPr>
        </a:p>
      </dgm:t>
    </dgm:pt>
    <dgm:pt modelId="{E2347672-71DA-44E2-A071-0F08AC563C16}">
      <dgm:prSet/>
      <dgm:spPr/>
      <dgm:t>
        <a:bodyPr/>
        <a:lstStyle/>
        <a:p>
          <a:r>
            <a:rPr lang="en-US">
              <a:latin typeface="Calibri" panose="020F0502020204030204" pitchFamily="34" charset="0"/>
              <a:cs typeface="Calibri" panose="020F0502020204030204" pitchFamily="34" charset="0"/>
            </a:rPr>
            <a:t>Cook Dinner for your Flatmates</a:t>
          </a:r>
        </a:p>
      </dgm:t>
    </dgm:pt>
    <dgm:pt modelId="{1F13A6AA-F87A-444F-8A94-189777C6F9E3}" type="parTrans" cxnId="{A539B4A7-84D6-4453-B6DC-85A1021AB552}">
      <dgm:prSet/>
      <dgm:spPr/>
      <dgm:t>
        <a:bodyPr/>
        <a:lstStyle/>
        <a:p>
          <a:endParaRPr lang="en-US">
            <a:latin typeface="Calibri" panose="020F0502020204030204" pitchFamily="34" charset="0"/>
            <a:cs typeface="Calibri" panose="020F0502020204030204" pitchFamily="34" charset="0"/>
          </a:endParaRPr>
        </a:p>
      </dgm:t>
    </dgm:pt>
    <dgm:pt modelId="{D3D9B9DC-613E-4ACC-910C-6D128C80824C}" type="sibTrans" cxnId="{A539B4A7-84D6-4453-B6DC-85A1021AB552}">
      <dgm:prSet/>
      <dgm:spPr/>
      <dgm:t>
        <a:bodyPr/>
        <a:lstStyle/>
        <a:p>
          <a:endParaRPr lang="en-US">
            <a:latin typeface="Calibri" panose="020F0502020204030204" pitchFamily="34" charset="0"/>
            <a:cs typeface="Calibri" panose="020F0502020204030204" pitchFamily="34" charset="0"/>
          </a:endParaRPr>
        </a:p>
      </dgm:t>
    </dgm:pt>
    <dgm:pt modelId="{DCA2CF0C-1A43-49A7-B257-226BA9DAFF25}">
      <dgm:prSet/>
      <dgm:spPr/>
      <dgm:t>
        <a:bodyPr/>
        <a:lstStyle/>
        <a:p>
          <a:pPr>
            <a:defRPr b="1"/>
          </a:pPr>
          <a:r>
            <a:rPr lang="en-US">
              <a:latin typeface="Calibri" panose="020F0502020204030204" pitchFamily="34" charset="0"/>
              <a:cs typeface="Calibri" panose="020F0502020204030204" pitchFamily="34" charset="0"/>
            </a:rPr>
            <a:t>Wednesday</a:t>
          </a:r>
        </a:p>
      </dgm:t>
    </dgm:pt>
    <dgm:pt modelId="{4374A2E3-25B3-49F1-BA47-00E6DC612BDA}" type="parTrans" cxnId="{5C01E11C-221A-49DB-8874-31E0004B61F9}">
      <dgm:prSet/>
      <dgm:spPr/>
      <dgm:t>
        <a:bodyPr/>
        <a:lstStyle/>
        <a:p>
          <a:endParaRPr lang="en-US">
            <a:latin typeface="Calibri" panose="020F0502020204030204" pitchFamily="34" charset="0"/>
            <a:cs typeface="Calibri" panose="020F0502020204030204" pitchFamily="34" charset="0"/>
          </a:endParaRPr>
        </a:p>
      </dgm:t>
    </dgm:pt>
    <dgm:pt modelId="{D92B1BB0-B372-4F91-92B9-A6D2E73E59BE}" type="sibTrans" cxnId="{5C01E11C-221A-49DB-8874-31E0004B61F9}">
      <dgm:prSet/>
      <dgm:spPr/>
      <dgm:t>
        <a:bodyPr/>
        <a:lstStyle/>
        <a:p>
          <a:endParaRPr lang="en-US">
            <a:latin typeface="Calibri" panose="020F0502020204030204" pitchFamily="34" charset="0"/>
            <a:cs typeface="Calibri" panose="020F0502020204030204" pitchFamily="34" charset="0"/>
          </a:endParaRPr>
        </a:p>
      </dgm:t>
    </dgm:pt>
    <dgm:pt modelId="{90A241E9-0ED9-47B0-8CC6-67696B2A7F29}">
      <dgm:prSet/>
      <dgm:spPr/>
      <dgm:t>
        <a:bodyPr/>
        <a:lstStyle/>
        <a:p>
          <a:r>
            <a:rPr lang="en-US">
              <a:latin typeface="Calibri" panose="020F0502020204030204" pitchFamily="34" charset="0"/>
              <a:cs typeface="Calibri" panose="020F0502020204030204" pitchFamily="34" charset="0"/>
            </a:rPr>
            <a:t>Hump Day - Go to the Gym!</a:t>
          </a:r>
        </a:p>
      </dgm:t>
    </dgm:pt>
    <dgm:pt modelId="{C606DF19-5305-4F95-8E0E-AE281BD72ADB}" type="parTrans" cxnId="{5730651E-BF49-4D96-9D19-2918DD4F8324}">
      <dgm:prSet/>
      <dgm:spPr/>
      <dgm:t>
        <a:bodyPr/>
        <a:lstStyle/>
        <a:p>
          <a:endParaRPr lang="en-US">
            <a:latin typeface="Calibri" panose="020F0502020204030204" pitchFamily="34" charset="0"/>
            <a:cs typeface="Calibri" panose="020F0502020204030204" pitchFamily="34" charset="0"/>
          </a:endParaRPr>
        </a:p>
      </dgm:t>
    </dgm:pt>
    <dgm:pt modelId="{78E8F003-D547-4F62-A65F-8E075C36F4CA}" type="sibTrans" cxnId="{5730651E-BF49-4D96-9D19-2918DD4F8324}">
      <dgm:prSet/>
      <dgm:spPr/>
      <dgm:t>
        <a:bodyPr/>
        <a:lstStyle/>
        <a:p>
          <a:endParaRPr lang="en-US">
            <a:latin typeface="Calibri" panose="020F0502020204030204" pitchFamily="34" charset="0"/>
            <a:cs typeface="Calibri" panose="020F0502020204030204" pitchFamily="34" charset="0"/>
          </a:endParaRPr>
        </a:p>
      </dgm:t>
    </dgm:pt>
    <dgm:pt modelId="{8771398E-4193-4A2A-A007-FA22B3D689BD}">
      <dgm:prSet/>
      <dgm:spPr/>
      <dgm:t>
        <a:bodyPr/>
        <a:lstStyle/>
        <a:p>
          <a:pPr>
            <a:defRPr b="1"/>
          </a:pPr>
          <a:r>
            <a:rPr lang="en-US">
              <a:latin typeface="Calibri" panose="020F0502020204030204" pitchFamily="34" charset="0"/>
              <a:cs typeface="Calibri" panose="020F0502020204030204" pitchFamily="34" charset="0"/>
            </a:rPr>
            <a:t>Thursday</a:t>
          </a:r>
        </a:p>
      </dgm:t>
    </dgm:pt>
    <dgm:pt modelId="{D0CE47B4-9852-4826-84DC-80B5E85016A0}" type="parTrans" cxnId="{4B2F7459-C20C-4882-BA7F-2083D3238B3B}">
      <dgm:prSet/>
      <dgm:spPr/>
      <dgm:t>
        <a:bodyPr/>
        <a:lstStyle/>
        <a:p>
          <a:endParaRPr lang="en-US">
            <a:latin typeface="Calibri" panose="020F0502020204030204" pitchFamily="34" charset="0"/>
            <a:cs typeface="Calibri" panose="020F0502020204030204" pitchFamily="34" charset="0"/>
          </a:endParaRPr>
        </a:p>
      </dgm:t>
    </dgm:pt>
    <dgm:pt modelId="{68974916-3D7E-42A9-985E-703DEEB63ED2}" type="sibTrans" cxnId="{4B2F7459-C20C-4882-BA7F-2083D3238B3B}">
      <dgm:prSet/>
      <dgm:spPr/>
      <dgm:t>
        <a:bodyPr/>
        <a:lstStyle/>
        <a:p>
          <a:endParaRPr lang="en-US">
            <a:latin typeface="Calibri" panose="020F0502020204030204" pitchFamily="34" charset="0"/>
            <a:cs typeface="Calibri" panose="020F0502020204030204" pitchFamily="34" charset="0"/>
          </a:endParaRPr>
        </a:p>
      </dgm:t>
    </dgm:pt>
    <dgm:pt modelId="{DF589648-1159-4AC2-B831-ADE1A45FA869}">
      <dgm:prSet/>
      <dgm:spPr/>
      <dgm:t>
        <a:bodyPr/>
        <a:lstStyle/>
        <a:p>
          <a:r>
            <a:rPr lang="en-US">
              <a:latin typeface="Calibri" panose="020F0502020204030204" pitchFamily="34" charset="0"/>
              <a:cs typeface="Calibri" panose="020F0502020204030204" pitchFamily="34" charset="0"/>
            </a:rPr>
            <a:t>Cook Dinner for your Flatmates</a:t>
          </a:r>
        </a:p>
      </dgm:t>
    </dgm:pt>
    <dgm:pt modelId="{FF9D6360-A497-4683-BA14-3CC523F392B3}" type="parTrans" cxnId="{F45BAD0F-8265-45A2-A68D-BD5364E5404E}">
      <dgm:prSet/>
      <dgm:spPr/>
      <dgm:t>
        <a:bodyPr/>
        <a:lstStyle/>
        <a:p>
          <a:endParaRPr lang="en-US">
            <a:latin typeface="Calibri" panose="020F0502020204030204" pitchFamily="34" charset="0"/>
            <a:cs typeface="Calibri" panose="020F0502020204030204" pitchFamily="34" charset="0"/>
          </a:endParaRPr>
        </a:p>
      </dgm:t>
    </dgm:pt>
    <dgm:pt modelId="{A86D8F9C-1EEB-43E6-86DE-1691AB2C5FE9}" type="sibTrans" cxnId="{F45BAD0F-8265-45A2-A68D-BD5364E5404E}">
      <dgm:prSet/>
      <dgm:spPr/>
      <dgm:t>
        <a:bodyPr/>
        <a:lstStyle/>
        <a:p>
          <a:endParaRPr lang="en-US">
            <a:latin typeface="Calibri" panose="020F0502020204030204" pitchFamily="34" charset="0"/>
            <a:cs typeface="Calibri" panose="020F0502020204030204" pitchFamily="34" charset="0"/>
          </a:endParaRPr>
        </a:p>
      </dgm:t>
    </dgm:pt>
    <dgm:pt modelId="{70BF42E6-5CF0-4ED5-9893-E22A07B4434A}">
      <dgm:prSet/>
      <dgm:spPr/>
      <dgm:t>
        <a:bodyPr/>
        <a:lstStyle/>
        <a:p>
          <a:pPr>
            <a:defRPr b="1"/>
          </a:pPr>
          <a:r>
            <a:rPr lang="en-US">
              <a:latin typeface="Calibri" panose="020F0502020204030204" pitchFamily="34" charset="0"/>
              <a:cs typeface="Calibri" panose="020F0502020204030204" pitchFamily="34" charset="0"/>
            </a:rPr>
            <a:t>Friday</a:t>
          </a:r>
        </a:p>
      </dgm:t>
    </dgm:pt>
    <dgm:pt modelId="{B107257E-01CD-4DC3-BEA2-ABAC5F64ADC8}" type="parTrans" cxnId="{F45E3C98-44D6-43A5-957F-85054F23CDCE}">
      <dgm:prSet/>
      <dgm:spPr/>
      <dgm:t>
        <a:bodyPr/>
        <a:lstStyle/>
        <a:p>
          <a:endParaRPr lang="en-US">
            <a:latin typeface="Calibri" panose="020F0502020204030204" pitchFamily="34" charset="0"/>
            <a:cs typeface="Calibri" panose="020F0502020204030204" pitchFamily="34" charset="0"/>
          </a:endParaRPr>
        </a:p>
      </dgm:t>
    </dgm:pt>
    <dgm:pt modelId="{C0903644-C18D-49E4-9E36-527F676AB9C7}" type="sibTrans" cxnId="{F45E3C98-44D6-43A5-957F-85054F23CDCE}">
      <dgm:prSet/>
      <dgm:spPr/>
      <dgm:t>
        <a:bodyPr/>
        <a:lstStyle/>
        <a:p>
          <a:endParaRPr lang="en-US">
            <a:latin typeface="Calibri" panose="020F0502020204030204" pitchFamily="34" charset="0"/>
            <a:cs typeface="Calibri" panose="020F0502020204030204" pitchFamily="34" charset="0"/>
          </a:endParaRPr>
        </a:p>
      </dgm:t>
    </dgm:pt>
    <dgm:pt modelId="{8215A777-48BF-4D1A-A036-62BADF0562FD}">
      <dgm:prSet/>
      <dgm:spPr/>
      <dgm:t>
        <a:bodyPr/>
        <a:lstStyle/>
        <a:p>
          <a:r>
            <a:rPr lang="en-US">
              <a:latin typeface="Calibri" panose="020F0502020204030204" pitchFamily="34" charset="0"/>
              <a:cs typeface="Calibri" panose="020F0502020204030204" pitchFamily="34" charset="0"/>
            </a:rPr>
            <a:t>Party Time!</a:t>
          </a:r>
        </a:p>
      </dgm:t>
    </dgm:pt>
    <dgm:pt modelId="{BA0472F2-3596-4828-91B7-8E4C26B2E9E2}" type="parTrans" cxnId="{91C380CD-575F-4BF8-94E2-F51FEC22E9FC}">
      <dgm:prSet/>
      <dgm:spPr/>
      <dgm:t>
        <a:bodyPr/>
        <a:lstStyle/>
        <a:p>
          <a:endParaRPr lang="en-US">
            <a:latin typeface="Calibri" panose="020F0502020204030204" pitchFamily="34" charset="0"/>
            <a:cs typeface="Calibri" panose="020F0502020204030204" pitchFamily="34" charset="0"/>
          </a:endParaRPr>
        </a:p>
      </dgm:t>
    </dgm:pt>
    <dgm:pt modelId="{0223640E-4424-4EFF-9B10-F78CFC1F061E}" type="sibTrans" cxnId="{91C380CD-575F-4BF8-94E2-F51FEC22E9FC}">
      <dgm:prSet/>
      <dgm:spPr/>
      <dgm:t>
        <a:bodyPr/>
        <a:lstStyle/>
        <a:p>
          <a:endParaRPr lang="en-US">
            <a:latin typeface="Calibri" panose="020F0502020204030204" pitchFamily="34" charset="0"/>
            <a:cs typeface="Calibri" panose="020F0502020204030204" pitchFamily="34" charset="0"/>
          </a:endParaRPr>
        </a:p>
      </dgm:t>
    </dgm:pt>
    <dgm:pt modelId="{8F8D863F-F2BD-4062-976E-757609700928}">
      <dgm:prSet/>
      <dgm:spPr/>
      <dgm:t>
        <a:bodyPr/>
        <a:lstStyle/>
        <a:p>
          <a:pPr>
            <a:defRPr b="1"/>
          </a:pPr>
          <a:r>
            <a:rPr lang="en-US">
              <a:latin typeface="Calibri" panose="020F0502020204030204" pitchFamily="34" charset="0"/>
              <a:cs typeface="Calibri" panose="020F0502020204030204" pitchFamily="34" charset="0"/>
            </a:rPr>
            <a:t>Saturday</a:t>
          </a:r>
        </a:p>
      </dgm:t>
    </dgm:pt>
    <dgm:pt modelId="{23F55788-CFB7-4F86-9683-00DC855C0A6B}" type="parTrans" cxnId="{E3FF086B-97A9-444B-89A0-AFC8F6B2C9A8}">
      <dgm:prSet/>
      <dgm:spPr/>
      <dgm:t>
        <a:bodyPr/>
        <a:lstStyle/>
        <a:p>
          <a:endParaRPr lang="en-US">
            <a:latin typeface="Calibri" panose="020F0502020204030204" pitchFamily="34" charset="0"/>
            <a:cs typeface="Calibri" panose="020F0502020204030204" pitchFamily="34" charset="0"/>
          </a:endParaRPr>
        </a:p>
      </dgm:t>
    </dgm:pt>
    <dgm:pt modelId="{372E7499-97A0-4080-9FE1-628AD155E357}" type="sibTrans" cxnId="{E3FF086B-97A9-444B-89A0-AFC8F6B2C9A8}">
      <dgm:prSet/>
      <dgm:spPr/>
      <dgm:t>
        <a:bodyPr/>
        <a:lstStyle/>
        <a:p>
          <a:endParaRPr lang="en-US">
            <a:latin typeface="Calibri" panose="020F0502020204030204" pitchFamily="34" charset="0"/>
            <a:cs typeface="Calibri" panose="020F0502020204030204" pitchFamily="34" charset="0"/>
          </a:endParaRPr>
        </a:p>
      </dgm:t>
    </dgm:pt>
    <dgm:pt modelId="{E9BEC387-9FFE-4F25-B10A-F78311563A95}">
      <dgm:prSet/>
      <dgm:spPr/>
      <dgm:t>
        <a:bodyPr/>
        <a:lstStyle/>
        <a:p>
          <a:r>
            <a:rPr lang="en-US">
              <a:latin typeface="Calibri" panose="020F0502020204030204" pitchFamily="34" charset="0"/>
              <a:cs typeface="Calibri" panose="020F0502020204030204" pitchFamily="34" charset="0"/>
            </a:rPr>
            <a:t>Time to Chill and Watch a Movie</a:t>
          </a:r>
        </a:p>
      </dgm:t>
    </dgm:pt>
    <dgm:pt modelId="{E8DAB91A-2227-40A6-9543-DF7C811B3BB1}" type="parTrans" cxnId="{0D5F564C-35E2-47AF-B9DD-C2C90582AB4C}">
      <dgm:prSet/>
      <dgm:spPr/>
      <dgm:t>
        <a:bodyPr/>
        <a:lstStyle/>
        <a:p>
          <a:endParaRPr lang="en-US">
            <a:latin typeface="Calibri" panose="020F0502020204030204" pitchFamily="34" charset="0"/>
            <a:cs typeface="Calibri" panose="020F0502020204030204" pitchFamily="34" charset="0"/>
          </a:endParaRPr>
        </a:p>
      </dgm:t>
    </dgm:pt>
    <dgm:pt modelId="{25C711B3-5D80-4427-8632-835A31823AD1}" type="sibTrans" cxnId="{0D5F564C-35E2-47AF-B9DD-C2C90582AB4C}">
      <dgm:prSet/>
      <dgm:spPr/>
      <dgm:t>
        <a:bodyPr/>
        <a:lstStyle/>
        <a:p>
          <a:endParaRPr lang="en-US">
            <a:latin typeface="Calibri" panose="020F0502020204030204" pitchFamily="34" charset="0"/>
            <a:cs typeface="Calibri" panose="020F0502020204030204" pitchFamily="34" charset="0"/>
          </a:endParaRPr>
        </a:p>
      </dgm:t>
    </dgm:pt>
    <dgm:pt modelId="{6C57935C-D787-4CEF-A02C-454EFE2FDCB3}">
      <dgm:prSet/>
      <dgm:spPr/>
      <dgm:t>
        <a:bodyPr/>
        <a:lstStyle/>
        <a:p>
          <a:pPr>
            <a:defRPr b="1"/>
          </a:pPr>
          <a:r>
            <a:rPr lang="en-US">
              <a:latin typeface="Calibri" panose="020F0502020204030204" pitchFamily="34" charset="0"/>
              <a:cs typeface="Calibri" panose="020F0502020204030204" pitchFamily="34" charset="0"/>
            </a:rPr>
            <a:t>Sunday</a:t>
          </a:r>
        </a:p>
      </dgm:t>
    </dgm:pt>
    <dgm:pt modelId="{D597A27B-8F6F-48EB-AB31-C8F5D0F7E54A}" type="parTrans" cxnId="{0FC0738C-4200-49A2-ABF4-25B159433D9F}">
      <dgm:prSet/>
      <dgm:spPr/>
      <dgm:t>
        <a:bodyPr/>
        <a:lstStyle/>
        <a:p>
          <a:endParaRPr lang="en-US">
            <a:latin typeface="Calibri" panose="020F0502020204030204" pitchFamily="34" charset="0"/>
            <a:cs typeface="Calibri" panose="020F0502020204030204" pitchFamily="34" charset="0"/>
          </a:endParaRPr>
        </a:p>
      </dgm:t>
    </dgm:pt>
    <dgm:pt modelId="{CF6322BE-4C0D-4845-B42F-DF5F65374E7D}" type="sibTrans" cxnId="{0FC0738C-4200-49A2-ABF4-25B159433D9F}">
      <dgm:prSet/>
      <dgm:spPr/>
      <dgm:t>
        <a:bodyPr/>
        <a:lstStyle/>
        <a:p>
          <a:endParaRPr lang="en-US">
            <a:latin typeface="Calibri" panose="020F0502020204030204" pitchFamily="34" charset="0"/>
            <a:cs typeface="Calibri" panose="020F0502020204030204" pitchFamily="34" charset="0"/>
          </a:endParaRPr>
        </a:p>
      </dgm:t>
    </dgm:pt>
    <dgm:pt modelId="{5C56ADA5-E151-4962-94CF-F6311DFA34E8}">
      <dgm:prSet/>
      <dgm:spPr/>
      <dgm:t>
        <a:bodyPr/>
        <a:lstStyle/>
        <a:p>
          <a:r>
            <a:rPr lang="en-US">
              <a:latin typeface="Calibri" panose="020F0502020204030204" pitchFamily="34" charset="0"/>
              <a:cs typeface="Calibri" panose="020F0502020204030204" pitchFamily="34" charset="0"/>
            </a:rPr>
            <a:t>Time to Chill</a:t>
          </a:r>
        </a:p>
      </dgm:t>
    </dgm:pt>
    <dgm:pt modelId="{FA148AC7-13BA-477A-9A18-4C8E6A4AFE42}" type="parTrans" cxnId="{88969D8B-2F58-4F26-AC1C-6B114978FEBA}">
      <dgm:prSet/>
      <dgm:spPr/>
      <dgm:t>
        <a:bodyPr/>
        <a:lstStyle/>
        <a:p>
          <a:endParaRPr lang="en-US">
            <a:latin typeface="Calibri" panose="020F0502020204030204" pitchFamily="34" charset="0"/>
            <a:cs typeface="Calibri" panose="020F0502020204030204" pitchFamily="34" charset="0"/>
          </a:endParaRPr>
        </a:p>
      </dgm:t>
    </dgm:pt>
    <dgm:pt modelId="{B9C570D0-00AA-4B2B-97F1-8A001E8F9A9B}" type="sibTrans" cxnId="{88969D8B-2F58-4F26-AC1C-6B114978FEBA}">
      <dgm:prSet/>
      <dgm:spPr/>
      <dgm:t>
        <a:bodyPr/>
        <a:lstStyle/>
        <a:p>
          <a:endParaRPr lang="en-US">
            <a:latin typeface="Calibri" panose="020F0502020204030204" pitchFamily="34" charset="0"/>
            <a:cs typeface="Calibri" panose="020F0502020204030204" pitchFamily="34" charset="0"/>
          </a:endParaRPr>
        </a:p>
      </dgm:t>
    </dgm:pt>
    <dgm:pt modelId="{F4C39A7C-D3C5-4BE0-A517-0016ABCB8B74}" type="pres">
      <dgm:prSet presAssocID="{1E84715C-241D-4D40-8892-92AC9AE1AA1A}" presName="root" presStyleCnt="0">
        <dgm:presLayoutVars>
          <dgm:chMax/>
          <dgm:chPref/>
          <dgm:animLvl val="lvl"/>
        </dgm:presLayoutVars>
      </dgm:prSet>
      <dgm:spPr/>
    </dgm:pt>
    <dgm:pt modelId="{0C9473AF-7818-4B2A-86C9-C8ADE2315306}" type="pres">
      <dgm:prSet presAssocID="{1E84715C-241D-4D40-8892-92AC9AE1AA1A}" presName="divider" presStyleLbl="node1" presStyleIdx="0" presStyleCnt="1"/>
      <dgm:spPr/>
    </dgm:pt>
    <dgm:pt modelId="{A86BA13E-DD7C-4E66-882C-161400DE834F}" type="pres">
      <dgm:prSet presAssocID="{1E84715C-241D-4D40-8892-92AC9AE1AA1A}" presName="nodes" presStyleCnt="0">
        <dgm:presLayoutVars>
          <dgm:chMax/>
          <dgm:chPref/>
          <dgm:animLvl val="lvl"/>
        </dgm:presLayoutVars>
      </dgm:prSet>
      <dgm:spPr/>
    </dgm:pt>
    <dgm:pt modelId="{35A6DB3D-195F-426B-9D7E-B91A7F4DC932}" type="pres">
      <dgm:prSet presAssocID="{463FD832-78AD-415E-90F0-F044618FDD6D}" presName="composite" presStyleCnt="0"/>
      <dgm:spPr/>
    </dgm:pt>
    <dgm:pt modelId="{D2DB77FE-1DC5-4862-B19E-6F7A5F4147E9}" type="pres">
      <dgm:prSet presAssocID="{463FD832-78AD-415E-90F0-F044618FDD6D}" presName="L1TextContainer" presStyleLbl="revTx" presStyleIdx="0" presStyleCnt="7">
        <dgm:presLayoutVars>
          <dgm:chMax val="1"/>
          <dgm:chPref val="1"/>
          <dgm:bulletEnabled val="1"/>
        </dgm:presLayoutVars>
      </dgm:prSet>
      <dgm:spPr/>
    </dgm:pt>
    <dgm:pt modelId="{2C5A45AD-3B20-487A-BD5B-338E0EE8B126}" type="pres">
      <dgm:prSet presAssocID="{463FD832-78AD-415E-90F0-F044618FDD6D}" presName="L2TextContainerWrapper" presStyleCnt="0">
        <dgm:presLayoutVars>
          <dgm:chMax val="0"/>
          <dgm:chPref val="0"/>
          <dgm:bulletEnabled val="1"/>
        </dgm:presLayoutVars>
      </dgm:prSet>
      <dgm:spPr/>
    </dgm:pt>
    <dgm:pt modelId="{7DE51B85-C64E-4804-A4D1-6E32A5995F72}" type="pres">
      <dgm:prSet presAssocID="{463FD832-78AD-415E-90F0-F044618FDD6D}" presName="L2TextContainer" presStyleLbl="bgAccFollowNode1" presStyleIdx="0" presStyleCnt="7"/>
      <dgm:spPr/>
    </dgm:pt>
    <dgm:pt modelId="{06A91CB3-8EB5-4F42-BDC3-4E35DFA4209F}" type="pres">
      <dgm:prSet presAssocID="{463FD832-78AD-415E-90F0-F044618FDD6D}" presName="FlexibleEmptyPlaceHolder" presStyleCnt="0"/>
      <dgm:spPr/>
    </dgm:pt>
    <dgm:pt modelId="{EC617F31-96D8-42AC-B560-9D6BBCF838D8}" type="pres">
      <dgm:prSet presAssocID="{463FD832-78AD-415E-90F0-F044618FDD6D}" presName="ConnectLine" presStyleLbl="alignNode1" presStyleIdx="0" presStyleCnt="7"/>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gm:spPr>
    </dgm:pt>
    <dgm:pt modelId="{93D70044-3EBB-4EBB-B5D5-88BEBE957D3C}" type="pres">
      <dgm:prSet presAssocID="{463FD832-78AD-415E-90F0-F044618FDD6D}" presName="ConnectorPoint" presStyleLbl="fgAcc1" presStyleIdx="0" presStyleCnt="7"/>
      <dgm:spPr>
        <a:solidFill>
          <a:schemeClr val="lt1">
            <a:alpha val="90000"/>
            <a:hueOff val="0"/>
            <a:satOff val="0"/>
            <a:lumOff val="0"/>
            <a:alphaOff val="0"/>
          </a:schemeClr>
        </a:solidFill>
        <a:ln w="12700" cap="flat" cmpd="sng" algn="ctr">
          <a:noFill/>
          <a:prstDash val="solid"/>
        </a:ln>
        <a:effectLst/>
      </dgm:spPr>
    </dgm:pt>
    <dgm:pt modelId="{C0F440D9-D7B9-4FE0-9114-09C45E20F661}" type="pres">
      <dgm:prSet presAssocID="{463FD832-78AD-415E-90F0-F044618FDD6D}" presName="EmptyPlaceHolder" presStyleCnt="0"/>
      <dgm:spPr/>
    </dgm:pt>
    <dgm:pt modelId="{5DD62287-BDDB-49FC-94C4-C5E14E04D030}" type="pres">
      <dgm:prSet presAssocID="{03DB2D45-39E2-4E8E-ACFF-79CA3871C35D}" presName="spaceBetweenRectangles" presStyleCnt="0"/>
      <dgm:spPr/>
    </dgm:pt>
    <dgm:pt modelId="{742661A7-B0A3-4B33-A3F2-EE92C855D1E1}" type="pres">
      <dgm:prSet presAssocID="{1075423E-7E8B-4143-A16D-153B67782A76}" presName="composite" presStyleCnt="0"/>
      <dgm:spPr/>
    </dgm:pt>
    <dgm:pt modelId="{A3349D5B-62AD-431C-B5FA-F66790B88FF1}" type="pres">
      <dgm:prSet presAssocID="{1075423E-7E8B-4143-A16D-153B67782A76}" presName="L1TextContainer" presStyleLbl="revTx" presStyleIdx="1" presStyleCnt="7">
        <dgm:presLayoutVars>
          <dgm:chMax val="1"/>
          <dgm:chPref val="1"/>
          <dgm:bulletEnabled val="1"/>
        </dgm:presLayoutVars>
      </dgm:prSet>
      <dgm:spPr/>
    </dgm:pt>
    <dgm:pt modelId="{4544A6A9-13D7-4CCB-A4A2-25DCEE2E7E0B}" type="pres">
      <dgm:prSet presAssocID="{1075423E-7E8B-4143-A16D-153B67782A76}" presName="L2TextContainerWrapper" presStyleCnt="0">
        <dgm:presLayoutVars>
          <dgm:chMax val="0"/>
          <dgm:chPref val="0"/>
          <dgm:bulletEnabled val="1"/>
        </dgm:presLayoutVars>
      </dgm:prSet>
      <dgm:spPr/>
    </dgm:pt>
    <dgm:pt modelId="{4F954A8B-B8CD-4428-A48D-819A5539D056}" type="pres">
      <dgm:prSet presAssocID="{1075423E-7E8B-4143-A16D-153B67782A76}" presName="L2TextContainer" presStyleLbl="bgAccFollowNode1" presStyleIdx="1" presStyleCnt="7"/>
      <dgm:spPr/>
    </dgm:pt>
    <dgm:pt modelId="{AA6CFEEC-8C49-4BF0-9860-347DB7394387}" type="pres">
      <dgm:prSet presAssocID="{1075423E-7E8B-4143-A16D-153B67782A76}" presName="FlexibleEmptyPlaceHolder" presStyleCnt="0"/>
      <dgm:spPr/>
    </dgm:pt>
    <dgm:pt modelId="{98D234BB-E4D0-41A8-A2A4-82CD9D92C74A}" type="pres">
      <dgm:prSet presAssocID="{1075423E-7E8B-4143-A16D-153B67782A76}" presName="ConnectLine" presStyleLbl="alignNode1" presStyleIdx="1" presStyleCnt="7"/>
      <dgm:spPr>
        <a:solidFill>
          <a:schemeClr val="accent2">
            <a:hueOff val="186865"/>
            <a:satOff val="-8394"/>
            <a:lumOff val="1111"/>
            <a:alphaOff val="0"/>
          </a:schemeClr>
        </a:solidFill>
        <a:ln w="6350" cap="flat" cmpd="sng" algn="ctr">
          <a:solidFill>
            <a:schemeClr val="accent2">
              <a:hueOff val="186865"/>
              <a:satOff val="-8394"/>
              <a:lumOff val="1111"/>
              <a:alphaOff val="0"/>
            </a:schemeClr>
          </a:solidFill>
          <a:prstDash val="dash"/>
        </a:ln>
        <a:effectLst/>
      </dgm:spPr>
    </dgm:pt>
    <dgm:pt modelId="{4D4E7EE6-78C0-41D1-B308-96681F0004D9}" type="pres">
      <dgm:prSet presAssocID="{1075423E-7E8B-4143-A16D-153B67782A76}" presName="ConnectorPoint" presStyleLbl="fgAcc1" presStyleIdx="1" presStyleCnt="7"/>
      <dgm:spPr>
        <a:solidFill>
          <a:schemeClr val="lt1">
            <a:alpha val="90000"/>
            <a:hueOff val="0"/>
            <a:satOff val="0"/>
            <a:lumOff val="0"/>
            <a:alphaOff val="0"/>
          </a:schemeClr>
        </a:solidFill>
        <a:ln w="12700" cap="flat" cmpd="sng" algn="ctr">
          <a:noFill/>
          <a:prstDash val="solid"/>
        </a:ln>
        <a:effectLst/>
      </dgm:spPr>
    </dgm:pt>
    <dgm:pt modelId="{ECAAE311-57C8-4411-A109-30DFD45B3D84}" type="pres">
      <dgm:prSet presAssocID="{1075423E-7E8B-4143-A16D-153B67782A76}" presName="EmptyPlaceHolder" presStyleCnt="0"/>
      <dgm:spPr/>
    </dgm:pt>
    <dgm:pt modelId="{4ABED58A-BC92-4835-91B8-1236E969D663}" type="pres">
      <dgm:prSet presAssocID="{DE2E1B57-956E-4B1B-8BD9-913D4AE26325}" presName="spaceBetweenRectangles" presStyleCnt="0"/>
      <dgm:spPr/>
    </dgm:pt>
    <dgm:pt modelId="{E3F0768C-0B33-4E4A-8B4F-04718453D591}" type="pres">
      <dgm:prSet presAssocID="{DCA2CF0C-1A43-49A7-B257-226BA9DAFF25}" presName="composite" presStyleCnt="0"/>
      <dgm:spPr/>
    </dgm:pt>
    <dgm:pt modelId="{30DC7C21-6790-4C08-A7C2-D4B0E35ADDD7}" type="pres">
      <dgm:prSet presAssocID="{DCA2CF0C-1A43-49A7-B257-226BA9DAFF25}" presName="L1TextContainer" presStyleLbl="revTx" presStyleIdx="2" presStyleCnt="7">
        <dgm:presLayoutVars>
          <dgm:chMax val="1"/>
          <dgm:chPref val="1"/>
          <dgm:bulletEnabled val="1"/>
        </dgm:presLayoutVars>
      </dgm:prSet>
      <dgm:spPr/>
    </dgm:pt>
    <dgm:pt modelId="{739C0511-2EB9-4582-B34F-2B853689CCB8}" type="pres">
      <dgm:prSet presAssocID="{DCA2CF0C-1A43-49A7-B257-226BA9DAFF25}" presName="L2TextContainerWrapper" presStyleCnt="0">
        <dgm:presLayoutVars>
          <dgm:chMax val="0"/>
          <dgm:chPref val="0"/>
          <dgm:bulletEnabled val="1"/>
        </dgm:presLayoutVars>
      </dgm:prSet>
      <dgm:spPr/>
    </dgm:pt>
    <dgm:pt modelId="{7A414FBC-B3A6-40A5-A7D8-8343194E0DAD}" type="pres">
      <dgm:prSet presAssocID="{DCA2CF0C-1A43-49A7-B257-226BA9DAFF25}" presName="L2TextContainer" presStyleLbl="bgAccFollowNode1" presStyleIdx="2" presStyleCnt="7"/>
      <dgm:spPr/>
    </dgm:pt>
    <dgm:pt modelId="{8DF466E9-3877-4833-80DB-5C31CBCFB7AA}" type="pres">
      <dgm:prSet presAssocID="{DCA2CF0C-1A43-49A7-B257-226BA9DAFF25}" presName="FlexibleEmptyPlaceHolder" presStyleCnt="0"/>
      <dgm:spPr/>
    </dgm:pt>
    <dgm:pt modelId="{38BFB18A-B2A2-4A46-8F4F-5E1CD5DE0152}" type="pres">
      <dgm:prSet presAssocID="{DCA2CF0C-1A43-49A7-B257-226BA9DAFF25}" presName="ConnectLine" presStyleLbl="alignNode1" presStyleIdx="2" presStyleCnt="7"/>
      <dgm:spPr>
        <a:solidFill>
          <a:schemeClr val="accent2">
            <a:hueOff val="373730"/>
            <a:satOff val="-16788"/>
            <a:lumOff val="2222"/>
            <a:alphaOff val="0"/>
          </a:schemeClr>
        </a:solidFill>
        <a:ln w="6350" cap="flat" cmpd="sng" algn="ctr">
          <a:solidFill>
            <a:schemeClr val="accent2">
              <a:hueOff val="373730"/>
              <a:satOff val="-16788"/>
              <a:lumOff val="2222"/>
              <a:alphaOff val="0"/>
            </a:schemeClr>
          </a:solidFill>
          <a:prstDash val="dash"/>
        </a:ln>
        <a:effectLst/>
      </dgm:spPr>
    </dgm:pt>
    <dgm:pt modelId="{A4E5F274-8C2D-48C8-B370-E7BD4D9E46CB}" type="pres">
      <dgm:prSet presAssocID="{DCA2CF0C-1A43-49A7-B257-226BA9DAFF25}" presName="ConnectorPoint" presStyleLbl="fgAcc1" presStyleIdx="2" presStyleCnt="7"/>
      <dgm:spPr>
        <a:solidFill>
          <a:schemeClr val="lt1">
            <a:alpha val="90000"/>
            <a:hueOff val="0"/>
            <a:satOff val="0"/>
            <a:lumOff val="0"/>
            <a:alphaOff val="0"/>
          </a:schemeClr>
        </a:solidFill>
        <a:ln w="12700" cap="flat" cmpd="sng" algn="ctr">
          <a:noFill/>
          <a:prstDash val="solid"/>
        </a:ln>
        <a:effectLst/>
      </dgm:spPr>
    </dgm:pt>
    <dgm:pt modelId="{16D6728E-E154-4871-B3D5-FE7C267653EC}" type="pres">
      <dgm:prSet presAssocID="{DCA2CF0C-1A43-49A7-B257-226BA9DAFF25}" presName="EmptyPlaceHolder" presStyleCnt="0"/>
      <dgm:spPr/>
    </dgm:pt>
    <dgm:pt modelId="{9A11BC49-6555-4C2A-8664-AE676395D018}" type="pres">
      <dgm:prSet presAssocID="{D92B1BB0-B372-4F91-92B9-A6D2E73E59BE}" presName="spaceBetweenRectangles" presStyleCnt="0"/>
      <dgm:spPr/>
    </dgm:pt>
    <dgm:pt modelId="{A05A118B-77DF-4610-8554-0508C4042543}" type="pres">
      <dgm:prSet presAssocID="{8771398E-4193-4A2A-A007-FA22B3D689BD}" presName="composite" presStyleCnt="0"/>
      <dgm:spPr/>
    </dgm:pt>
    <dgm:pt modelId="{79E3CEE6-B03A-4D56-970E-0F00275D53DA}" type="pres">
      <dgm:prSet presAssocID="{8771398E-4193-4A2A-A007-FA22B3D689BD}" presName="L1TextContainer" presStyleLbl="revTx" presStyleIdx="3" presStyleCnt="7">
        <dgm:presLayoutVars>
          <dgm:chMax val="1"/>
          <dgm:chPref val="1"/>
          <dgm:bulletEnabled val="1"/>
        </dgm:presLayoutVars>
      </dgm:prSet>
      <dgm:spPr/>
    </dgm:pt>
    <dgm:pt modelId="{D93E7C8D-2B66-4319-96E1-A3E5CE149C4E}" type="pres">
      <dgm:prSet presAssocID="{8771398E-4193-4A2A-A007-FA22B3D689BD}" presName="L2TextContainerWrapper" presStyleCnt="0">
        <dgm:presLayoutVars>
          <dgm:chMax val="0"/>
          <dgm:chPref val="0"/>
          <dgm:bulletEnabled val="1"/>
        </dgm:presLayoutVars>
      </dgm:prSet>
      <dgm:spPr/>
    </dgm:pt>
    <dgm:pt modelId="{DE637F5B-9D25-4ED5-B6CD-3A21C54AB13F}" type="pres">
      <dgm:prSet presAssocID="{8771398E-4193-4A2A-A007-FA22B3D689BD}" presName="L2TextContainer" presStyleLbl="bgAccFollowNode1" presStyleIdx="3" presStyleCnt="7"/>
      <dgm:spPr/>
    </dgm:pt>
    <dgm:pt modelId="{71052E69-6474-420C-9F3D-F06AF1189A35}" type="pres">
      <dgm:prSet presAssocID="{8771398E-4193-4A2A-A007-FA22B3D689BD}" presName="FlexibleEmptyPlaceHolder" presStyleCnt="0"/>
      <dgm:spPr/>
    </dgm:pt>
    <dgm:pt modelId="{60A293D8-4BBF-4B4E-B989-3BB0F06667AA}" type="pres">
      <dgm:prSet presAssocID="{8771398E-4193-4A2A-A007-FA22B3D689BD}" presName="ConnectLine" presStyleLbl="alignNode1" presStyleIdx="3" presStyleCnt="7"/>
      <dgm:spPr>
        <a:solidFill>
          <a:schemeClr val="accent2">
            <a:hueOff val="560596"/>
            <a:satOff val="-25182"/>
            <a:lumOff val="3334"/>
            <a:alphaOff val="0"/>
          </a:schemeClr>
        </a:solidFill>
        <a:ln w="6350" cap="flat" cmpd="sng" algn="ctr">
          <a:solidFill>
            <a:schemeClr val="accent2">
              <a:hueOff val="560596"/>
              <a:satOff val="-25182"/>
              <a:lumOff val="3334"/>
              <a:alphaOff val="0"/>
            </a:schemeClr>
          </a:solidFill>
          <a:prstDash val="dash"/>
        </a:ln>
        <a:effectLst/>
      </dgm:spPr>
    </dgm:pt>
    <dgm:pt modelId="{7C6F8685-52F7-42C9-8884-1E2D605FC509}" type="pres">
      <dgm:prSet presAssocID="{8771398E-4193-4A2A-A007-FA22B3D689BD}" presName="ConnectorPoint" presStyleLbl="fgAcc1" presStyleIdx="3" presStyleCnt="7"/>
      <dgm:spPr>
        <a:solidFill>
          <a:schemeClr val="lt1">
            <a:alpha val="90000"/>
            <a:hueOff val="0"/>
            <a:satOff val="0"/>
            <a:lumOff val="0"/>
            <a:alphaOff val="0"/>
          </a:schemeClr>
        </a:solidFill>
        <a:ln w="12700" cap="flat" cmpd="sng" algn="ctr">
          <a:noFill/>
          <a:prstDash val="solid"/>
        </a:ln>
        <a:effectLst/>
      </dgm:spPr>
    </dgm:pt>
    <dgm:pt modelId="{14BD05B2-E77F-4D5E-BEE4-432072F84E74}" type="pres">
      <dgm:prSet presAssocID="{8771398E-4193-4A2A-A007-FA22B3D689BD}" presName="EmptyPlaceHolder" presStyleCnt="0"/>
      <dgm:spPr/>
    </dgm:pt>
    <dgm:pt modelId="{46C8CF6F-8EA0-4BD7-AA4B-898AEF1ABE50}" type="pres">
      <dgm:prSet presAssocID="{68974916-3D7E-42A9-985E-703DEEB63ED2}" presName="spaceBetweenRectangles" presStyleCnt="0"/>
      <dgm:spPr/>
    </dgm:pt>
    <dgm:pt modelId="{41176F7B-4A16-4C7A-9C40-B16909BCB049}" type="pres">
      <dgm:prSet presAssocID="{70BF42E6-5CF0-4ED5-9893-E22A07B4434A}" presName="composite" presStyleCnt="0"/>
      <dgm:spPr/>
    </dgm:pt>
    <dgm:pt modelId="{49945E01-6AA7-4458-986A-B2479D78E4A1}" type="pres">
      <dgm:prSet presAssocID="{70BF42E6-5CF0-4ED5-9893-E22A07B4434A}" presName="L1TextContainer" presStyleLbl="revTx" presStyleIdx="4" presStyleCnt="7">
        <dgm:presLayoutVars>
          <dgm:chMax val="1"/>
          <dgm:chPref val="1"/>
          <dgm:bulletEnabled val="1"/>
        </dgm:presLayoutVars>
      </dgm:prSet>
      <dgm:spPr/>
    </dgm:pt>
    <dgm:pt modelId="{4FE6F7EA-1AB7-49CF-B4BE-1D58D83B843C}" type="pres">
      <dgm:prSet presAssocID="{70BF42E6-5CF0-4ED5-9893-E22A07B4434A}" presName="L2TextContainerWrapper" presStyleCnt="0">
        <dgm:presLayoutVars>
          <dgm:chMax val="0"/>
          <dgm:chPref val="0"/>
          <dgm:bulletEnabled val="1"/>
        </dgm:presLayoutVars>
      </dgm:prSet>
      <dgm:spPr/>
    </dgm:pt>
    <dgm:pt modelId="{98126173-8890-4767-922D-A0064B2B7748}" type="pres">
      <dgm:prSet presAssocID="{70BF42E6-5CF0-4ED5-9893-E22A07B4434A}" presName="L2TextContainer" presStyleLbl="bgAccFollowNode1" presStyleIdx="4" presStyleCnt="7"/>
      <dgm:spPr/>
    </dgm:pt>
    <dgm:pt modelId="{10E39D5F-D641-49DB-853C-376F11A3AD71}" type="pres">
      <dgm:prSet presAssocID="{70BF42E6-5CF0-4ED5-9893-E22A07B4434A}" presName="FlexibleEmptyPlaceHolder" presStyleCnt="0"/>
      <dgm:spPr/>
    </dgm:pt>
    <dgm:pt modelId="{36988111-A456-4C3B-8C81-A779C7593E6B}" type="pres">
      <dgm:prSet presAssocID="{70BF42E6-5CF0-4ED5-9893-E22A07B4434A}" presName="ConnectLine" presStyleLbl="alignNode1" presStyleIdx="4" presStyleCnt="7"/>
      <dgm:spPr>
        <a:solidFill>
          <a:schemeClr val="accent2">
            <a:hueOff val="747461"/>
            <a:satOff val="-33577"/>
            <a:lumOff val="4445"/>
            <a:alphaOff val="0"/>
          </a:schemeClr>
        </a:solidFill>
        <a:ln w="6350" cap="flat" cmpd="sng" algn="ctr">
          <a:solidFill>
            <a:schemeClr val="accent2">
              <a:hueOff val="747461"/>
              <a:satOff val="-33577"/>
              <a:lumOff val="4445"/>
              <a:alphaOff val="0"/>
            </a:schemeClr>
          </a:solidFill>
          <a:prstDash val="dash"/>
        </a:ln>
        <a:effectLst/>
      </dgm:spPr>
    </dgm:pt>
    <dgm:pt modelId="{156B1D37-FB75-4703-A82E-F56C79DA92EB}" type="pres">
      <dgm:prSet presAssocID="{70BF42E6-5CF0-4ED5-9893-E22A07B4434A}" presName="ConnectorPoint" presStyleLbl="fgAcc1" presStyleIdx="4" presStyleCnt="7"/>
      <dgm:spPr>
        <a:solidFill>
          <a:schemeClr val="lt1">
            <a:alpha val="90000"/>
            <a:hueOff val="0"/>
            <a:satOff val="0"/>
            <a:lumOff val="0"/>
            <a:alphaOff val="0"/>
          </a:schemeClr>
        </a:solidFill>
        <a:ln w="12700" cap="flat" cmpd="sng" algn="ctr">
          <a:noFill/>
          <a:prstDash val="solid"/>
        </a:ln>
        <a:effectLst/>
      </dgm:spPr>
    </dgm:pt>
    <dgm:pt modelId="{17092701-D28A-4D64-B128-D8DD0DAA7B17}" type="pres">
      <dgm:prSet presAssocID="{70BF42E6-5CF0-4ED5-9893-E22A07B4434A}" presName="EmptyPlaceHolder" presStyleCnt="0"/>
      <dgm:spPr/>
    </dgm:pt>
    <dgm:pt modelId="{9F3DB9EE-F5A0-4655-8B65-7E1B7BF3190D}" type="pres">
      <dgm:prSet presAssocID="{C0903644-C18D-49E4-9E36-527F676AB9C7}" presName="spaceBetweenRectangles" presStyleCnt="0"/>
      <dgm:spPr/>
    </dgm:pt>
    <dgm:pt modelId="{1EB52824-4BF9-4A1B-A397-79866214B832}" type="pres">
      <dgm:prSet presAssocID="{8F8D863F-F2BD-4062-976E-757609700928}" presName="composite" presStyleCnt="0"/>
      <dgm:spPr/>
    </dgm:pt>
    <dgm:pt modelId="{23D385EC-BBBE-41C8-81DD-340CE1AD7236}" type="pres">
      <dgm:prSet presAssocID="{8F8D863F-F2BD-4062-976E-757609700928}" presName="L1TextContainer" presStyleLbl="revTx" presStyleIdx="5" presStyleCnt="7">
        <dgm:presLayoutVars>
          <dgm:chMax val="1"/>
          <dgm:chPref val="1"/>
          <dgm:bulletEnabled val="1"/>
        </dgm:presLayoutVars>
      </dgm:prSet>
      <dgm:spPr/>
    </dgm:pt>
    <dgm:pt modelId="{4CADF351-3031-453B-9930-1173A016E1BA}" type="pres">
      <dgm:prSet presAssocID="{8F8D863F-F2BD-4062-976E-757609700928}" presName="L2TextContainerWrapper" presStyleCnt="0">
        <dgm:presLayoutVars>
          <dgm:chMax val="0"/>
          <dgm:chPref val="0"/>
          <dgm:bulletEnabled val="1"/>
        </dgm:presLayoutVars>
      </dgm:prSet>
      <dgm:spPr/>
    </dgm:pt>
    <dgm:pt modelId="{68E52481-BEE6-45B5-9D70-5BEE6C499084}" type="pres">
      <dgm:prSet presAssocID="{8F8D863F-F2BD-4062-976E-757609700928}" presName="L2TextContainer" presStyleLbl="bgAccFollowNode1" presStyleIdx="5" presStyleCnt="7"/>
      <dgm:spPr/>
    </dgm:pt>
    <dgm:pt modelId="{54BA9BC7-BB4F-4422-88DC-67732EB5668B}" type="pres">
      <dgm:prSet presAssocID="{8F8D863F-F2BD-4062-976E-757609700928}" presName="FlexibleEmptyPlaceHolder" presStyleCnt="0"/>
      <dgm:spPr/>
    </dgm:pt>
    <dgm:pt modelId="{CD056CAD-4FBD-4D5D-ADAB-CA4DF8B5D114}" type="pres">
      <dgm:prSet presAssocID="{8F8D863F-F2BD-4062-976E-757609700928}" presName="ConnectLine" presStyleLbl="alignNode1" presStyleIdx="5" presStyleCnt="7"/>
      <dgm:spPr>
        <a:solidFill>
          <a:schemeClr val="accent2">
            <a:hueOff val="934326"/>
            <a:satOff val="-41971"/>
            <a:lumOff val="5556"/>
            <a:alphaOff val="0"/>
          </a:schemeClr>
        </a:solidFill>
        <a:ln w="6350" cap="flat" cmpd="sng" algn="ctr">
          <a:solidFill>
            <a:schemeClr val="accent2">
              <a:hueOff val="934326"/>
              <a:satOff val="-41971"/>
              <a:lumOff val="5556"/>
              <a:alphaOff val="0"/>
            </a:schemeClr>
          </a:solidFill>
          <a:prstDash val="dash"/>
        </a:ln>
        <a:effectLst/>
      </dgm:spPr>
    </dgm:pt>
    <dgm:pt modelId="{BB2E2BF1-D5E6-4673-994B-684A8C767313}" type="pres">
      <dgm:prSet presAssocID="{8F8D863F-F2BD-4062-976E-757609700928}" presName="ConnectorPoint" presStyleLbl="fgAcc1" presStyleIdx="5" presStyleCnt="7"/>
      <dgm:spPr>
        <a:solidFill>
          <a:schemeClr val="lt1">
            <a:alpha val="90000"/>
            <a:hueOff val="0"/>
            <a:satOff val="0"/>
            <a:lumOff val="0"/>
            <a:alphaOff val="0"/>
          </a:schemeClr>
        </a:solidFill>
        <a:ln w="12700" cap="flat" cmpd="sng" algn="ctr">
          <a:noFill/>
          <a:prstDash val="solid"/>
        </a:ln>
        <a:effectLst/>
      </dgm:spPr>
    </dgm:pt>
    <dgm:pt modelId="{707F6FF2-29FC-49AF-9A95-D0285119B6F1}" type="pres">
      <dgm:prSet presAssocID="{8F8D863F-F2BD-4062-976E-757609700928}" presName="EmptyPlaceHolder" presStyleCnt="0"/>
      <dgm:spPr/>
    </dgm:pt>
    <dgm:pt modelId="{B780A6EE-F224-40B8-B31D-D70ABBC992E2}" type="pres">
      <dgm:prSet presAssocID="{372E7499-97A0-4080-9FE1-628AD155E357}" presName="spaceBetweenRectangles" presStyleCnt="0"/>
      <dgm:spPr/>
    </dgm:pt>
    <dgm:pt modelId="{630DD5CA-88EC-47C6-86A3-2992BE096AED}" type="pres">
      <dgm:prSet presAssocID="{6C57935C-D787-4CEF-A02C-454EFE2FDCB3}" presName="composite" presStyleCnt="0"/>
      <dgm:spPr/>
    </dgm:pt>
    <dgm:pt modelId="{8926834D-250F-4BE0-8A9F-6BBFC7F35922}" type="pres">
      <dgm:prSet presAssocID="{6C57935C-D787-4CEF-A02C-454EFE2FDCB3}" presName="L1TextContainer" presStyleLbl="revTx" presStyleIdx="6" presStyleCnt="7">
        <dgm:presLayoutVars>
          <dgm:chMax val="1"/>
          <dgm:chPref val="1"/>
          <dgm:bulletEnabled val="1"/>
        </dgm:presLayoutVars>
      </dgm:prSet>
      <dgm:spPr/>
    </dgm:pt>
    <dgm:pt modelId="{D696357F-BA63-44A7-9BDE-3BB25702D37A}" type="pres">
      <dgm:prSet presAssocID="{6C57935C-D787-4CEF-A02C-454EFE2FDCB3}" presName="L2TextContainerWrapper" presStyleCnt="0">
        <dgm:presLayoutVars>
          <dgm:chMax val="0"/>
          <dgm:chPref val="0"/>
          <dgm:bulletEnabled val="1"/>
        </dgm:presLayoutVars>
      </dgm:prSet>
      <dgm:spPr/>
    </dgm:pt>
    <dgm:pt modelId="{16DC3251-825F-433D-B2A2-6666523EF5E7}" type="pres">
      <dgm:prSet presAssocID="{6C57935C-D787-4CEF-A02C-454EFE2FDCB3}" presName="L2TextContainer" presStyleLbl="bgAccFollowNode1" presStyleIdx="6" presStyleCnt="7"/>
      <dgm:spPr/>
    </dgm:pt>
    <dgm:pt modelId="{FE303DDB-07AF-4902-A32F-3CCBBEA31826}" type="pres">
      <dgm:prSet presAssocID="{6C57935C-D787-4CEF-A02C-454EFE2FDCB3}" presName="FlexibleEmptyPlaceHolder" presStyleCnt="0"/>
      <dgm:spPr/>
    </dgm:pt>
    <dgm:pt modelId="{176960D8-BDD2-4BF4-A91B-C1ACB66C6C11}" type="pres">
      <dgm:prSet presAssocID="{6C57935C-D787-4CEF-A02C-454EFE2FDCB3}" presName="ConnectLine" presStyleLbl="alignNode1" presStyleIdx="6" presStyleCnt="7"/>
      <dgm:spPr>
        <a:solidFill>
          <a:schemeClr val="accent2">
            <a:hueOff val="1121191"/>
            <a:satOff val="-50365"/>
            <a:lumOff val="6667"/>
            <a:alphaOff val="0"/>
          </a:schemeClr>
        </a:solidFill>
        <a:ln w="6350" cap="flat" cmpd="sng" algn="ctr">
          <a:solidFill>
            <a:schemeClr val="accent2">
              <a:hueOff val="1121191"/>
              <a:satOff val="-50365"/>
              <a:lumOff val="6667"/>
              <a:alphaOff val="0"/>
            </a:schemeClr>
          </a:solidFill>
          <a:prstDash val="dash"/>
        </a:ln>
        <a:effectLst/>
      </dgm:spPr>
    </dgm:pt>
    <dgm:pt modelId="{3A82391A-2E37-4822-A03E-B4F761F0DB8D}" type="pres">
      <dgm:prSet presAssocID="{6C57935C-D787-4CEF-A02C-454EFE2FDCB3}" presName="ConnectorPoint" presStyleLbl="fgAcc1" presStyleIdx="6" presStyleCnt="7"/>
      <dgm:spPr>
        <a:solidFill>
          <a:schemeClr val="lt1">
            <a:alpha val="90000"/>
            <a:hueOff val="0"/>
            <a:satOff val="0"/>
            <a:lumOff val="0"/>
            <a:alphaOff val="0"/>
          </a:schemeClr>
        </a:solidFill>
        <a:ln w="12700" cap="flat" cmpd="sng" algn="ctr">
          <a:noFill/>
          <a:prstDash val="solid"/>
        </a:ln>
        <a:effectLst/>
      </dgm:spPr>
    </dgm:pt>
    <dgm:pt modelId="{FDA40DE3-72E3-4B61-9CE2-A2BAD49B4C76}" type="pres">
      <dgm:prSet presAssocID="{6C57935C-D787-4CEF-A02C-454EFE2FDCB3}" presName="EmptyPlaceHolder" presStyleCnt="0"/>
      <dgm:spPr/>
    </dgm:pt>
  </dgm:ptLst>
  <dgm:cxnLst>
    <dgm:cxn modelId="{4612C00D-845C-4E68-A338-32E98D1CBDB3}" srcId="{1E84715C-241D-4D40-8892-92AC9AE1AA1A}" destId="{463FD832-78AD-415E-90F0-F044618FDD6D}" srcOrd="0" destOrd="0" parTransId="{C525BD45-B862-4FF8-A5C0-558F80342990}" sibTransId="{03DB2D45-39E2-4E8E-ACFF-79CA3871C35D}"/>
    <dgm:cxn modelId="{F45BAD0F-8265-45A2-A68D-BD5364E5404E}" srcId="{8771398E-4193-4A2A-A007-FA22B3D689BD}" destId="{DF589648-1159-4AC2-B831-ADE1A45FA869}" srcOrd="0" destOrd="0" parTransId="{FF9D6360-A497-4683-BA14-3CC523F392B3}" sibTransId="{A86D8F9C-1EEB-43E6-86DE-1691AB2C5FE9}"/>
    <dgm:cxn modelId="{C1754A16-3A3B-44D8-B417-B8810866E6FF}" srcId="{463FD832-78AD-415E-90F0-F044618FDD6D}" destId="{6EB6364D-630C-4BDD-A4A9-306474806EFF}" srcOrd="0" destOrd="0" parTransId="{0052EC18-345E-42BF-B452-82354BE81D69}" sibTransId="{0484847B-6B8E-4341-BFDD-EA681A8A0D26}"/>
    <dgm:cxn modelId="{5C01E11C-221A-49DB-8874-31E0004B61F9}" srcId="{1E84715C-241D-4D40-8892-92AC9AE1AA1A}" destId="{DCA2CF0C-1A43-49A7-B257-226BA9DAFF25}" srcOrd="2" destOrd="0" parTransId="{4374A2E3-25B3-49F1-BA47-00E6DC612BDA}" sibTransId="{D92B1BB0-B372-4F91-92B9-A6D2E73E59BE}"/>
    <dgm:cxn modelId="{5730651E-BF49-4D96-9D19-2918DD4F8324}" srcId="{DCA2CF0C-1A43-49A7-B257-226BA9DAFF25}" destId="{90A241E9-0ED9-47B0-8CC6-67696B2A7F29}" srcOrd="0" destOrd="0" parTransId="{C606DF19-5305-4F95-8E0E-AE281BD72ADB}" sibTransId="{78E8F003-D547-4F62-A65F-8E075C36F4CA}"/>
    <dgm:cxn modelId="{06B9CB24-F4FF-407C-B439-44EB96EEC5B7}" type="presOf" srcId="{E2347672-71DA-44E2-A071-0F08AC563C16}" destId="{4F954A8B-B8CD-4428-A48D-819A5539D056}" srcOrd="0" destOrd="0" presId="urn:microsoft.com/office/officeart/2017/3/layout/HorizontalPathTimeline"/>
    <dgm:cxn modelId="{3D8E3C27-85B2-423B-B727-76713FF34121}" type="presOf" srcId="{463FD832-78AD-415E-90F0-F044618FDD6D}" destId="{D2DB77FE-1DC5-4862-B19E-6F7A5F4147E9}" srcOrd="0" destOrd="0" presId="urn:microsoft.com/office/officeart/2017/3/layout/HorizontalPathTimeline"/>
    <dgm:cxn modelId="{0898AA67-9F06-48EE-8463-404222CA5210}" type="presOf" srcId="{6EB6364D-630C-4BDD-A4A9-306474806EFF}" destId="{7DE51B85-C64E-4804-A4D1-6E32A5995F72}" srcOrd="0" destOrd="0" presId="urn:microsoft.com/office/officeart/2017/3/layout/HorizontalPathTimeline"/>
    <dgm:cxn modelId="{EB7A456A-7E29-483F-8EC6-0B7F36351654}" type="presOf" srcId="{70BF42E6-5CF0-4ED5-9893-E22A07B4434A}" destId="{49945E01-6AA7-4458-986A-B2479D78E4A1}" srcOrd="0" destOrd="0" presId="urn:microsoft.com/office/officeart/2017/3/layout/HorizontalPathTimeline"/>
    <dgm:cxn modelId="{E3FF086B-97A9-444B-89A0-AFC8F6B2C9A8}" srcId="{1E84715C-241D-4D40-8892-92AC9AE1AA1A}" destId="{8F8D863F-F2BD-4062-976E-757609700928}" srcOrd="5" destOrd="0" parTransId="{23F55788-CFB7-4F86-9683-00DC855C0A6B}" sibTransId="{372E7499-97A0-4080-9FE1-628AD155E357}"/>
    <dgm:cxn modelId="{0D5F564C-35E2-47AF-B9DD-C2C90582AB4C}" srcId="{8F8D863F-F2BD-4062-976E-757609700928}" destId="{E9BEC387-9FFE-4F25-B10A-F78311563A95}" srcOrd="0" destOrd="0" parTransId="{E8DAB91A-2227-40A6-9543-DF7C811B3BB1}" sibTransId="{25C711B3-5D80-4427-8632-835A31823AD1}"/>
    <dgm:cxn modelId="{FB82626D-2B96-45AF-A51E-557C31CF25B5}" type="presOf" srcId="{DF589648-1159-4AC2-B831-ADE1A45FA869}" destId="{DE637F5B-9D25-4ED5-B6CD-3A21C54AB13F}" srcOrd="0" destOrd="0" presId="urn:microsoft.com/office/officeart/2017/3/layout/HorizontalPathTimeline"/>
    <dgm:cxn modelId="{BEA16E56-B120-4688-A864-41ABD8D07E38}" type="presOf" srcId="{E9BEC387-9FFE-4F25-B10A-F78311563A95}" destId="{68E52481-BEE6-45B5-9D70-5BEE6C499084}" srcOrd="0" destOrd="0" presId="urn:microsoft.com/office/officeart/2017/3/layout/HorizontalPathTimeline"/>
    <dgm:cxn modelId="{162D5476-AC4D-4319-829A-67D8DA6FE1AD}" type="presOf" srcId="{DCA2CF0C-1A43-49A7-B257-226BA9DAFF25}" destId="{30DC7C21-6790-4C08-A7C2-D4B0E35ADDD7}" srcOrd="0" destOrd="0" presId="urn:microsoft.com/office/officeart/2017/3/layout/HorizontalPathTimeline"/>
    <dgm:cxn modelId="{4B2F7459-C20C-4882-BA7F-2083D3238B3B}" srcId="{1E84715C-241D-4D40-8892-92AC9AE1AA1A}" destId="{8771398E-4193-4A2A-A007-FA22B3D689BD}" srcOrd="3" destOrd="0" parTransId="{D0CE47B4-9852-4826-84DC-80B5E85016A0}" sibTransId="{68974916-3D7E-42A9-985E-703DEEB63ED2}"/>
    <dgm:cxn modelId="{8813027D-2662-492C-BB6C-E76F28D1EDDB}" type="presOf" srcId="{6C57935C-D787-4CEF-A02C-454EFE2FDCB3}" destId="{8926834D-250F-4BE0-8A9F-6BBFC7F35922}" srcOrd="0" destOrd="0" presId="urn:microsoft.com/office/officeart/2017/3/layout/HorizontalPathTimeline"/>
    <dgm:cxn modelId="{88969D8B-2F58-4F26-AC1C-6B114978FEBA}" srcId="{6C57935C-D787-4CEF-A02C-454EFE2FDCB3}" destId="{5C56ADA5-E151-4962-94CF-F6311DFA34E8}" srcOrd="0" destOrd="0" parTransId="{FA148AC7-13BA-477A-9A18-4C8E6A4AFE42}" sibTransId="{B9C570D0-00AA-4B2B-97F1-8A001E8F9A9B}"/>
    <dgm:cxn modelId="{0FC0738C-4200-49A2-ABF4-25B159433D9F}" srcId="{1E84715C-241D-4D40-8892-92AC9AE1AA1A}" destId="{6C57935C-D787-4CEF-A02C-454EFE2FDCB3}" srcOrd="6" destOrd="0" parTransId="{D597A27B-8F6F-48EB-AB31-C8F5D0F7E54A}" sibTransId="{CF6322BE-4C0D-4845-B42F-DF5F65374E7D}"/>
    <dgm:cxn modelId="{888F1893-9478-4858-9371-F9F8496C8689}" type="presOf" srcId="{8F8D863F-F2BD-4062-976E-757609700928}" destId="{23D385EC-BBBE-41C8-81DD-340CE1AD7236}" srcOrd="0" destOrd="0" presId="urn:microsoft.com/office/officeart/2017/3/layout/HorizontalPathTimeline"/>
    <dgm:cxn modelId="{F45E3C98-44D6-43A5-957F-85054F23CDCE}" srcId="{1E84715C-241D-4D40-8892-92AC9AE1AA1A}" destId="{70BF42E6-5CF0-4ED5-9893-E22A07B4434A}" srcOrd="4" destOrd="0" parTransId="{B107257E-01CD-4DC3-BEA2-ABAC5F64ADC8}" sibTransId="{C0903644-C18D-49E4-9E36-527F676AB9C7}"/>
    <dgm:cxn modelId="{A539B4A7-84D6-4453-B6DC-85A1021AB552}" srcId="{1075423E-7E8B-4143-A16D-153B67782A76}" destId="{E2347672-71DA-44E2-A071-0F08AC563C16}" srcOrd="0" destOrd="0" parTransId="{1F13A6AA-F87A-444F-8A94-189777C6F9E3}" sibTransId="{D3D9B9DC-613E-4ACC-910C-6D128C80824C}"/>
    <dgm:cxn modelId="{A8122DBC-4E42-477C-9A1F-AB0A98F6CCD6}" type="presOf" srcId="{90A241E9-0ED9-47B0-8CC6-67696B2A7F29}" destId="{7A414FBC-B3A6-40A5-A7D8-8343194E0DAD}" srcOrd="0" destOrd="0" presId="urn:microsoft.com/office/officeart/2017/3/layout/HorizontalPathTimeline"/>
    <dgm:cxn modelId="{55B9BDCC-5E73-4159-AFD1-5E897252508B}" srcId="{1E84715C-241D-4D40-8892-92AC9AE1AA1A}" destId="{1075423E-7E8B-4143-A16D-153B67782A76}" srcOrd="1" destOrd="0" parTransId="{297649CE-6DFE-47EF-97C8-E9EBB2F02992}" sibTransId="{DE2E1B57-956E-4B1B-8BD9-913D4AE26325}"/>
    <dgm:cxn modelId="{91C380CD-575F-4BF8-94E2-F51FEC22E9FC}" srcId="{70BF42E6-5CF0-4ED5-9893-E22A07B4434A}" destId="{8215A777-48BF-4D1A-A036-62BADF0562FD}" srcOrd="0" destOrd="0" parTransId="{BA0472F2-3596-4828-91B7-8E4C26B2E9E2}" sibTransId="{0223640E-4424-4EFF-9B10-F78CFC1F061E}"/>
    <dgm:cxn modelId="{CC4F20CE-216E-473B-B117-5F7285B0069C}" type="presOf" srcId="{8215A777-48BF-4D1A-A036-62BADF0562FD}" destId="{98126173-8890-4767-922D-A0064B2B7748}" srcOrd="0" destOrd="0" presId="urn:microsoft.com/office/officeart/2017/3/layout/HorizontalPathTimeline"/>
    <dgm:cxn modelId="{F8183BDD-C4FF-47A9-B5D1-112CEACA054F}" type="presOf" srcId="{5C56ADA5-E151-4962-94CF-F6311DFA34E8}" destId="{16DC3251-825F-433D-B2A2-6666523EF5E7}" srcOrd="0" destOrd="0" presId="urn:microsoft.com/office/officeart/2017/3/layout/HorizontalPathTimeline"/>
    <dgm:cxn modelId="{A94EE0E7-99E1-4C0E-8B5B-102762BD03B8}" type="presOf" srcId="{1075423E-7E8B-4143-A16D-153B67782A76}" destId="{A3349D5B-62AD-431C-B5FA-F66790B88FF1}" srcOrd="0" destOrd="0" presId="urn:microsoft.com/office/officeart/2017/3/layout/HorizontalPathTimeline"/>
    <dgm:cxn modelId="{AF2DF9F1-84F9-41F8-A14A-A5DDC48D6B46}" type="presOf" srcId="{8771398E-4193-4A2A-A007-FA22B3D689BD}" destId="{79E3CEE6-B03A-4D56-970E-0F00275D53DA}" srcOrd="0" destOrd="0" presId="urn:microsoft.com/office/officeart/2017/3/layout/HorizontalPathTimeline"/>
    <dgm:cxn modelId="{07EFDFF2-2151-439E-8337-DEBF55D8EB78}" type="presOf" srcId="{1E84715C-241D-4D40-8892-92AC9AE1AA1A}" destId="{F4C39A7C-D3C5-4BE0-A517-0016ABCB8B74}" srcOrd="0" destOrd="0" presId="urn:microsoft.com/office/officeart/2017/3/layout/HorizontalPathTimeline"/>
    <dgm:cxn modelId="{113F7DC8-DECE-4159-B60A-35F4E15E96A6}" type="presParOf" srcId="{F4C39A7C-D3C5-4BE0-A517-0016ABCB8B74}" destId="{0C9473AF-7818-4B2A-86C9-C8ADE2315306}" srcOrd="0" destOrd="0" presId="urn:microsoft.com/office/officeart/2017/3/layout/HorizontalPathTimeline"/>
    <dgm:cxn modelId="{8DC537C1-A026-44EC-8C2F-394294CFE765}" type="presParOf" srcId="{F4C39A7C-D3C5-4BE0-A517-0016ABCB8B74}" destId="{A86BA13E-DD7C-4E66-882C-161400DE834F}" srcOrd="1" destOrd="0" presId="urn:microsoft.com/office/officeart/2017/3/layout/HorizontalPathTimeline"/>
    <dgm:cxn modelId="{BBBEBCDC-41DD-46A0-844A-B0B43AD53AF8}" type="presParOf" srcId="{A86BA13E-DD7C-4E66-882C-161400DE834F}" destId="{35A6DB3D-195F-426B-9D7E-B91A7F4DC932}" srcOrd="0" destOrd="0" presId="urn:microsoft.com/office/officeart/2017/3/layout/HorizontalPathTimeline"/>
    <dgm:cxn modelId="{AAE3EE8E-ECE3-454D-9092-B9B6817F4C73}" type="presParOf" srcId="{35A6DB3D-195F-426B-9D7E-B91A7F4DC932}" destId="{D2DB77FE-1DC5-4862-B19E-6F7A5F4147E9}" srcOrd="0" destOrd="0" presId="urn:microsoft.com/office/officeart/2017/3/layout/HorizontalPathTimeline"/>
    <dgm:cxn modelId="{FC60ED83-A5C1-42F3-AE60-4D34C957F502}" type="presParOf" srcId="{35A6DB3D-195F-426B-9D7E-B91A7F4DC932}" destId="{2C5A45AD-3B20-487A-BD5B-338E0EE8B126}" srcOrd="1" destOrd="0" presId="urn:microsoft.com/office/officeart/2017/3/layout/HorizontalPathTimeline"/>
    <dgm:cxn modelId="{B59B3812-E5E7-4E17-9D02-BE24C4246C66}" type="presParOf" srcId="{2C5A45AD-3B20-487A-BD5B-338E0EE8B126}" destId="{7DE51B85-C64E-4804-A4D1-6E32A5995F72}" srcOrd="0" destOrd="0" presId="urn:microsoft.com/office/officeart/2017/3/layout/HorizontalPathTimeline"/>
    <dgm:cxn modelId="{A5A07789-2552-481B-A8B3-DA8D6A719315}" type="presParOf" srcId="{2C5A45AD-3B20-487A-BD5B-338E0EE8B126}" destId="{06A91CB3-8EB5-4F42-BDC3-4E35DFA4209F}" srcOrd="1" destOrd="0" presId="urn:microsoft.com/office/officeart/2017/3/layout/HorizontalPathTimeline"/>
    <dgm:cxn modelId="{8B880247-2AB8-49BE-9369-6D43EA46AE56}" type="presParOf" srcId="{35A6DB3D-195F-426B-9D7E-B91A7F4DC932}" destId="{EC617F31-96D8-42AC-B560-9D6BBCF838D8}" srcOrd="2" destOrd="0" presId="urn:microsoft.com/office/officeart/2017/3/layout/HorizontalPathTimeline"/>
    <dgm:cxn modelId="{C658DABD-0000-4331-97F6-CB4AAB2E7224}" type="presParOf" srcId="{35A6DB3D-195F-426B-9D7E-B91A7F4DC932}" destId="{93D70044-3EBB-4EBB-B5D5-88BEBE957D3C}" srcOrd="3" destOrd="0" presId="urn:microsoft.com/office/officeart/2017/3/layout/HorizontalPathTimeline"/>
    <dgm:cxn modelId="{6415354B-95A9-46FE-87F0-67066F4483DE}" type="presParOf" srcId="{35A6DB3D-195F-426B-9D7E-B91A7F4DC932}" destId="{C0F440D9-D7B9-4FE0-9114-09C45E20F661}" srcOrd="4" destOrd="0" presId="urn:microsoft.com/office/officeart/2017/3/layout/HorizontalPathTimeline"/>
    <dgm:cxn modelId="{71124AED-A1A3-4796-8568-B456DD14AFDA}" type="presParOf" srcId="{A86BA13E-DD7C-4E66-882C-161400DE834F}" destId="{5DD62287-BDDB-49FC-94C4-C5E14E04D030}" srcOrd="1" destOrd="0" presId="urn:microsoft.com/office/officeart/2017/3/layout/HorizontalPathTimeline"/>
    <dgm:cxn modelId="{1A40E6FC-5755-40FC-8230-3A59D337E9C2}" type="presParOf" srcId="{A86BA13E-DD7C-4E66-882C-161400DE834F}" destId="{742661A7-B0A3-4B33-A3F2-EE92C855D1E1}" srcOrd="2" destOrd="0" presId="urn:microsoft.com/office/officeart/2017/3/layout/HorizontalPathTimeline"/>
    <dgm:cxn modelId="{DB92FCDD-20E4-4534-AC9E-D992ED79444F}" type="presParOf" srcId="{742661A7-B0A3-4B33-A3F2-EE92C855D1E1}" destId="{A3349D5B-62AD-431C-B5FA-F66790B88FF1}" srcOrd="0" destOrd="0" presId="urn:microsoft.com/office/officeart/2017/3/layout/HorizontalPathTimeline"/>
    <dgm:cxn modelId="{62582FFD-55F1-414A-8EF9-0C258569886F}" type="presParOf" srcId="{742661A7-B0A3-4B33-A3F2-EE92C855D1E1}" destId="{4544A6A9-13D7-4CCB-A4A2-25DCEE2E7E0B}" srcOrd="1" destOrd="0" presId="urn:microsoft.com/office/officeart/2017/3/layout/HorizontalPathTimeline"/>
    <dgm:cxn modelId="{98ED1245-1A7A-4DC7-839F-E7B4BF110A91}" type="presParOf" srcId="{4544A6A9-13D7-4CCB-A4A2-25DCEE2E7E0B}" destId="{4F954A8B-B8CD-4428-A48D-819A5539D056}" srcOrd="0" destOrd="0" presId="urn:microsoft.com/office/officeart/2017/3/layout/HorizontalPathTimeline"/>
    <dgm:cxn modelId="{46EE873D-7713-4675-9A29-DA7955A700C5}" type="presParOf" srcId="{4544A6A9-13D7-4CCB-A4A2-25DCEE2E7E0B}" destId="{AA6CFEEC-8C49-4BF0-9860-347DB7394387}" srcOrd="1" destOrd="0" presId="urn:microsoft.com/office/officeart/2017/3/layout/HorizontalPathTimeline"/>
    <dgm:cxn modelId="{A4EAF40C-AA8D-4155-B0EE-FE9E85CF56AB}" type="presParOf" srcId="{742661A7-B0A3-4B33-A3F2-EE92C855D1E1}" destId="{98D234BB-E4D0-41A8-A2A4-82CD9D92C74A}" srcOrd="2" destOrd="0" presId="urn:microsoft.com/office/officeart/2017/3/layout/HorizontalPathTimeline"/>
    <dgm:cxn modelId="{E2907B10-ABEE-4058-836B-87F271A77972}" type="presParOf" srcId="{742661A7-B0A3-4B33-A3F2-EE92C855D1E1}" destId="{4D4E7EE6-78C0-41D1-B308-96681F0004D9}" srcOrd="3" destOrd="0" presId="urn:microsoft.com/office/officeart/2017/3/layout/HorizontalPathTimeline"/>
    <dgm:cxn modelId="{8928FFFD-ACF8-4F73-975E-21489195BBA9}" type="presParOf" srcId="{742661A7-B0A3-4B33-A3F2-EE92C855D1E1}" destId="{ECAAE311-57C8-4411-A109-30DFD45B3D84}" srcOrd="4" destOrd="0" presId="urn:microsoft.com/office/officeart/2017/3/layout/HorizontalPathTimeline"/>
    <dgm:cxn modelId="{C735543E-D4F8-4E9D-B7B4-EC034CA7FF1B}" type="presParOf" srcId="{A86BA13E-DD7C-4E66-882C-161400DE834F}" destId="{4ABED58A-BC92-4835-91B8-1236E969D663}" srcOrd="3" destOrd="0" presId="urn:microsoft.com/office/officeart/2017/3/layout/HorizontalPathTimeline"/>
    <dgm:cxn modelId="{23757D0C-2565-4120-B3C8-F2E665A626DA}" type="presParOf" srcId="{A86BA13E-DD7C-4E66-882C-161400DE834F}" destId="{E3F0768C-0B33-4E4A-8B4F-04718453D591}" srcOrd="4" destOrd="0" presId="urn:microsoft.com/office/officeart/2017/3/layout/HorizontalPathTimeline"/>
    <dgm:cxn modelId="{59B61357-33CC-445E-86AE-3D42336028C6}" type="presParOf" srcId="{E3F0768C-0B33-4E4A-8B4F-04718453D591}" destId="{30DC7C21-6790-4C08-A7C2-D4B0E35ADDD7}" srcOrd="0" destOrd="0" presId="urn:microsoft.com/office/officeart/2017/3/layout/HorizontalPathTimeline"/>
    <dgm:cxn modelId="{E4E0B6C2-95D1-4CEF-9B87-C410A0D278AD}" type="presParOf" srcId="{E3F0768C-0B33-4E4A-8B4F-04718453D591}" destId="{739C0511-2EB9-4582-B34F-2B853689CCB8}" srcOrd="1" destOrd="0" presId="urn:microsoft.com/office/officeart/2017/3/layout/HorizontalPathTimeline"/>
    <dgm:cxn modelId="{0B9B8564-78F1-4899-AB7C-327E61753205}" type="presParOf" srcId="{739C0511-2EB9-4582-B34F-2B853689CCB8}" destId="{7A414FBC-B3A6-40A5-A7D8-8343194E0DAD}" srcOrd="0" destOrd="0" presId="urn:microsoft.com/office/officeart/2017/3/layout/HorizontalPathTimeline"/>
    <dgm:cxn modelId="{AB667CA0-262F-4CEA-8161-0C256CB61588}" type="presParOf" srcId="{739C0511-2EB9-4582-B34F-2B853689CCB8}" destId="{8DF466E9-3877-4833-80DB-5C31CBCFB7AA}" srcOrd="1" destOrd="0" presId="urn:microsoft.com/office/officeart/2017/3/layout/HorizontalPathTimeline"/>
    <dgm:cxn modelId="{DA079102-1826-4949-A97B-23A95822E9D5}" type="presParOf" srcId="{E3F0768C-0B33-4E4A-8B4F-04718453D591}" destId="{38BFB18A-B2A2-4A46-8F4F-5E1CD5DE0152}" srcOrd="2" destOrd="0" presId="urn:microsoft.com/office/officeart/2017/3/layout/HorizontalPathTimeline"/>
    <dgm:cxn modelId="{74A03F02-8918-441D-8EA0-FF8EE011B3F4}" type="presParOf" srcId="{E3F0768C-0B33-4E4A-8B4F-04718453D591}" destId="{A4E5F274-8C2D-48C8-B370-E7BD4D9E46CB}" srcOrd="3" destOrd="0" presId="urn:microsoft.com/office/officeart/2017/3/layout/HorizontalPathTimeline"/>
    <dgm:cxn modelId="{6B783D32-A21D-4337-BB7D-5D9A5F938EC7}" type="presParOf" srcId="{E3F0768C-0B33-4E4A-8B4F-04718453D591}" destId="{16D6728E-E154-4871-B3D5-FE7C267653EC}" srcOrd="4" destOrd="0" presId="urn:microsoft.com/office/officeart/2017/3/layout/HorizontalPathTimeline"/>
    <dgm:cxn modelId="{4333F660-BED0-43FA-8FFE-C3ECDB4F4FCE}" type="presParOf" srcId="{A86BA13E-DD7C-4E66-882C-161400DE834F}" destId="{9A11BC49-6555-4C2A-8664-AE676395D018}" srcOrd="5" destOrd="0" presId="urn:microsoft.com/office/officeart/2017/3/layout/HorizontalPathTimeline"/>
    <dgm:cxn modelId="{E0711567-1E6F-465F-A94D-59553CE10FFB}" type="presParOf" srcId="{A86BA13E-DD7C-4E66-882C-161400DE834F}" destId="{A05A118B-77DF-4610-8554-0508C4042543}" srcOrd="6" destOrd="0" presId="urn:microsoft.com/office/officeart/2017/3/layout/HorizontalPathTimeline"/>
    <dgm:cxn modelId="{8C5ADFD4-376A-4376-9782-D638F50D5B02}" type="presParOf" srcId="{A05A118B-77DF-4610-8554-0508C4042543}" destId="{79E3CEE6-B03A-4D56-970E-0F00275D53DA}" srcOrd="0" destOrd="0" presId="urn:microsoft.com/office/officeart/2017/3/layout/HorizontalPathTimeline"/>
    <dgm:cxn modelId="{DFEBBBF3-341D-40E0-A1C2-B7B4E7232FD1}" type="presParOf" srcId="{A05A118B-77DF-4610-8554-0508C4042543}" destId="{D93E7C8D-2B66-4319-96E1-A3E5CE149C4E}" srcOrd="1" destOrd="0" presId="urn:microsoft.com/office/officeart/2017/3/layout/HorizontalPathTimeline"/>
    <dgm:cxn modelId="{A520F24B-C057-48EB-A5D0-19E48AE56F0B}" type="presParOf" srcId="{D93E7C8D-2B66-4319-96E1-A3E5CE149C4E}" destId="{DE637F5B-9D25-4ED5-B6CD-3A21C54AB13F}" srcOrd="0" destOrd="0" presId="urn:microsoft.com/office/officeart/2017/3/layout/HorizontalPathTimeline"/>
    <dgm:cxn modelId="{A37415DE-C7BE-4587-BA36-127929C7AF83}" type="presParOf" srcId="{D93E7C8D-2B66-4319-96E1-A3E5CE149C4E}" destId="{71052E69-6474-420C-9F3D-F06AF1189A35}" srcOrd="1" destOrd="0" presId="urn:microsoft.com/office/officeart/2017/3/layout/HorizontalPathTimeline"/>
    <dgm:cxn modelId="{E1E25B48-B60C-4C36-94CB-6CE3BF1176DD}" type="presParOf" srcId="{A05A118B-77DF-4610-8554-0508C4042543}" destId="{60A293D8-4BBF-4B4E-B989-3BB0F06667AA}" srcOrd="2" destOrd="0" presId="urn:microsoft.com/office/officeart/2017/3/layout/HorizontalPathTimeline"/>
    <dgm:cxn modelId="{56DB48DC-0701-4BA5-90B7-124D00A75291}" type="presParOf" srcId="{A05A118B-77DF-4610-8554-0508C4042543}" destId="{7C6F8685-52F7-42C9-8884-1E2D605FC509}" srcOrd="3" destOrd="0" presId="urn:microsoft.com/office/officeart/2017/3/layout/HorizontalPathTimeline"/>
    <dgm:cxn modelId="{FCEFB691-617F-4EA5-A6F5-B098B939B125}" type="presParOf" srcId="{A05A118B-77DF-4610-8554-0508C4042543}" destId="{14BD05B2-E77F-4D5E-BEE4-432072F84E74}" srcOrd="4" destOrd="0" presId="urn:microsoft.com/office/officeart/2017/3/layout/HorizontalPathTimeline"/>
    <dgm:cxn modelId="{C7C3578F-BC83-478B-B50D-B937476FF4EC}" type="presParOf" srcId="{A86BA13E-DD7C-4E66-882C-161400DE834F}" destId="{46C8CF6F-8EA0-4BD7-AA4B-898AEF1ABE50}" srcOrd="7" destOrd="0" presId="urn:microsoft.com/office/officeart/2017/3/layout/HorizontalPathTimeline"/>
    <dgm:cxn modelId="{48222CB7-9C0D-4E06-AE87-A575E79A6D80}" type="presParOf" srcId="{A86BA13E-DD7C-4E66-882C-161400DE834F}" destId="{41176F7B-4A16-4C7A-9C40-B16909BCB049}" srcOrd="8" destOrd="0" presId="urn:microsoft.com/office/officeart/2017/3/layout/HorizontalPathTimeline"/>
    <dgm:cxn modelId="{4080EC76-F3DD-44E1-A909-55849219D0C1}" type="presParOf" srcId="{41176F7B-4A16-4C7A-9C40-B16909BCB049}" destId="{49945E01-6AA7-4458-986A-B2479D78E4A1}" srcOrd="0" destOrd="0" presId="urn:microsoft.com/office/officeart/2017/3/layout/HorizontalPathTimeline"/>
    <dgm:cxn modelId="{2098A78E-8A2A-4658-A46C-6D6D4DE2082F}" type="presParOf" srcId="{41176F7B-4A16-4C7A-9C40-B16909BCB049}" destId="{4FE6F7EA-1AB7-49CF-B4BE-1D58D83B843C}" srcOrd="1" destOrd="0" presId="urn:microsoft.com/office/officeart/2017/3/layout/HorizontalPathTimeline"/>
    <dgm:cxn modelId="{2512E33F-8FF0-4854-BA8D-32E27DF16DA9}" type="presParOf" srcId="{4FE6F7EA-1AB7-49CF-B4BE-1D58D83B843C}" destId="{98126173-8890-4767-922D-A0064B2B7748}" srcOrd="0" destOrd="0" presId="urn:microsoft.com/office/officeart/2017/3/layout/HorizontalPathTimeline"/>
    <dgm:cxn modelId="{7DCE2681-66E1-4013-8081-C8B75DFA5B56}" type="presParOf" srcId="{4FE6F7EA-1AB7-49CF-B4BE-1D58D83B843C}" destId="{10E39D5F-D641-49DB-853C-376F11A3AD71}" srcOrd="1" destOrd="0" presId="urn:microsoft.com/office/officeart/2017/3/layout/HorizontalPathTimeline"/>
    <dgm:cxn modelId="{97FDC4C3-1414-497E-A601-7D948F237646}" type="presParOf" srcId="{41176F7B-4A16-4C7A-9C40-B16909BCB049}" destId="{36988111-A456-4C3B-8C81-A779C7593E6B}" srcOrd="2" destOrd="0" presId="urn:microsoft.com/office/officeart/2017/3/layout/HorizontalPathTimeline"/>
    <dgm:cxn modelId="{917E984C-2986-424D-81BF-883E09D5476D}" type="presParOf" srcId="{41176F7B-4A16-4C7A-9C40-B16909BCB049}" destId="{156B1D37-FB75-4703-A82E-F56C79DA92EB}" srcOrd="3" destOrd="0" presId="urn:microsoft.com/office/officeart/2017/3/layout/HorizontalPathTimeline"/>
    <dgm:cxn modelId="{A10A348D-032A-4FBA-A85C-2A8BA8F46D1F}" type="presParOf" srcId="{41176F7B-4A16-4C7A-9C40-B16909BCB049}" destId="{17092701-D28A-4D64-B128-D8DD0DAA7B17}" srcOrd="4" destOrd="0" presId="urn:microsoft.com/office/officeart/2017/3/layout/HorizontalPathTimeline"/>
    <dgm:cxn modelId="{13827E17-90AE-425E-835F-46861DF03DA1}" type="presParOf" srcId="{A86BA13E-DD7C-4E66-882C-161400DE834F}" destId="{9F3DB9EE-F5A0-4655-8B65-7E1B7BF3190D}" srcOrd="9" destOrd="0" presId="urn:microsoft.com/office/officeart/2017/3/layout/HorizontalPathTimeline"/>
    <dgm:cxn modelId="{E277DBBF-7A62-430A-861B-D16994938755}" type="presParOf" srcId="{A86BA13E-DD7C-4E66-882C-161400DE834F}" destId="{1EB52824-4BF9-4A1B-A397-79866214B832}" srcOrd="10" destOrd="0" presId="urn:microsoft.com/office/officeart/2017/3/layout/HorizontalPathTimeline"/>
    <dgm:cxn modelId="{D6CEA049-F204-413A-92EA-A01F1DDFF274}" type="presParOf" srcId="{1EB52824-4BF9-4A1B-A397-79866214B832}" destId="{23D385EC-BBBE-41C8-81DD-340CE1AD7236}" srcOrd="0" destOrd="0" presId="urn:microsoft.com/office/officeart/2017/3/layout/HorizontalPathTimeline"/>
    <dgm:cxn modelId="{8BFFA058-00A7-434E-AEEC-5E9F92F6CB28}" type="presParOf" srcId="{1EB52824-4BF9-4A1B-A397-79866214B832}" destId="{4CADF351-3031-453B-9930-1173A016E1BA}" srcOrd="1" destOrd="0" presId="urn:microsoft.com/office/officeart/2017/3/layout/HorizontalPathTimeline"/>
    <dgm:cxn modelId="{51454B1A-F5A2-4E1A-BA28-FAED920A2D54}" type="presParOf" srcId="{4CADF351-3031-453B-9930-1173A016E1BA}" destId="{68E52481-BEE6-45B5-9D70-5BEE6C499084}" srcOrd="0" destOrd="0" presId="urn:microsoft.com/office/officeart/2017/3/layout/HorizontalPathTimeline"/>
    <dgm:cxn modelId="{6E33AAB4-DAE4-43EA-9526-EEE9B331B20B}" type="presParOf" srcId="{4CADF351-3031-453B-9930-1173A016E1BA}" destId="{54BA9BC7-BB4F-4422-88DC-67732EB5668B}" srcOrd="1" destOrd="0" presId="urn:microsoft.com/office/officeart/2017/3/layout/HorizontalPathTimeline"/>
    <dgm:cxn modelId="{519DF93B-73BB-4FE6-A35A-210D8B2D769E}" type="presParOf" srcId="{1EB52824-4BF9-4A1B-A397-79866214B832}" destId="{CD056CAD-4FBD-4D5D-ADAB-CA4DF8B5D114}" srcOrd="2" destOrd="0" presId="urn:microsoft.com/office/officeart/2017/3/layout/HorizontalPathTimeline"/>
    <dgm:cxn modelId="{AF076258-23D7-4284-BC55-81DA353E2524}" type="presParOf" srcId="{1EB52824-4BF9-4A1B-A397-79866214B832}" destId="{BB2E2BF1-D5E6-4673-994B-684A8C767313}" srcOrd="3" destOrd="0" presId="urn:microsoft.com/office/officeart/2017/3/layout/HorizontalPathTimeline"/>
    <dgm:cxn modelId="{3AA06AFD-2CA2-4E4F-B87C-666787E4405D}" type="presParOf" srcId="{1EB52824-4BF9-4A1B-A397-79866214B832}" destId="{707F6FF2-29FC-49AF-9A95-D0285119B6F1}" srcOrd="4" destOrd="0" presId="urn:microsoft.com/office/officeart/2017/3/layout/HorizontalPathTimeline"/>
    <dgm:cxn modelId="{47487D0F-E3B6-4F5F-99A2-9A917BDBA627}" type="presParOf" srcId="{A86BA13E-DD7C-4E66-882C-161400DE834F}" destId="{B780A6EE-F224-40B8-B31D-D70ABBC992E2}" srcOrd="11" destOrd="0" presId="urn:microsoft.com/office/officeart/2017/3/layout/HorizontalPathTimeline"/>
    <dgm:cxn modelId="{63D86E18-AEE0-444A-A2F3-31559DAD61D1}" type="presParOf" srcId="{A86BA13E-DD7C-4E66-882C-161400DE834F}" destId="{630DD5CA-88EC-47C6-86A3-2992BE096AED}" srcOrd="12" destOrd="0" presId="urn:microsoft.com/office/officeart/2017/3/layout/HorizontalPathTimeline"/>
    <dgm:cxn modelId="{61CBA892-8498-48C2-821F-C3898CB1A391}" type="presParOf" srcId="{630DD5CA-88EC-47C6-86A3-2992BE096AED}" destId="{8926834D-250F-4BE0-8A9F-6BBFC7F35922}" srcOrd="0" destOrd="0" presId="urn:microsoft.com/office/officeart/2017/3/layout/HorizontalPathTimeline"/>
    <dgm:cxn modelId="{CA008059-4ADC-4A7D-A68E-8E8EF094038D}" type="presParOf" srcId="{630DD5CA-88EC-47C6-86A3-2992BE096AED}" destId="{D696357F-BA63-44A7-9BDE-3BB25702D37A}" srcOrd="1" destOrd="0" presId="urn:microsoft.com/office/officeart/2017/3/layout/HorizontalPathTimeline"/>
    <dgm:cxn modelId="{C75C614A-1E7D-4B76-AD02-695DAB9874A0}" type="presParOf" srcId="{D696357F-BA63-44A7-9BDE-3BB25702D37A}" destId="{16DC3251-825F-433D-B2A2-6666523EF5E7}" srcOrd="0" destOrd="0" presId="urn:microsoft.com/office/officeart/2017/3/layout/HorizontalPathTimeline"/>
    <dgm:cxn modelId="{819E512D-7F9C-4AEC-A5D8-550981B0B8FF}" type="presParOf" srcId="{D696357F-BA63-44A7-9BDE-3BB25702D37A}" destId="{FE303DDB-07AF-4902-A32F-3CCBBEA31826}" srcOrd="1" destOrd="0" presId="urn:microsoft.com/office/officeart/2017/3/layout/HorizontalPathTimeline"/>
    <dgm:cxn modelId="{598EE5A2-66B2-4709-844C-CB88A601CC7A}" type="presParOf" srcId="{630DD5CA-88EC-47C6-86A3-2992BE096AED}" destId="{176960D8-BDD2-4BF4-A91B-C1ACB66C6C11}" srcOrd="2" destOrd="0" presId="urn:microsoft.com/office/officeart/2017/3/layout/HorizontalPathTimeline"/>
    <dgm:cxn modelId="{0D0C3F58-0E72-47BD-A642-C8062117AED1}" type="presParOf" srcId="{630DD5CA-88EC-47C6-86A3-2992BE096AED}" destId="{3A82391A-2E37-4822-A03E-B4F761F0DB8D}" srcOrd="3" destOrd="0" presId="urn:microsoft.com/office/officeart/2017/3/layout/HorizontalPathTimeline"/>
    <dgm:cxn modelId="{4F1F74C6-09BE-46EF-8D8D-C8BC2BDD4045}" type="presParOf" srcId="{630DD5CA-88EC-47C6-86A3-2992BE096AED}" destId="{FDA40DE3-72E3-4B61-9CE2-A2BAD49B4C76}"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8DA99E-FCE1-4C11-A208-5ABFE7F76BC8}"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GB"/>
        </a:p>
      </dgm:t>
    </dgm:pt>
    <dgm:pt modelId="{D9319DB7-5B8C-4726-8E81-06E2624AD784}">
      <dgm:prSet/>
      <dgm:spPr/>
      <dgm:t>
        <a:bodyPr/>
        <a:lstStyle/>
        <a:p>
          <a:r>
            <a:rPr lang="en-US">
              <a:latin typeface="Calibri" panose="020F0502020204030204" pitchFamily="34" charset="0"/>
              <a:cs typeface="Calibri" panose="020F0502020204030204" pitchFamily="34" charset="0"/>
            </a:rPr>
            <a:t>Pre-Session Materials</a:t>
          </a:r>
          <a:endParaRPr lang="en-GB">
            <a:latin typeface="Calibri" panose="020F0502020204030204" pitchFamily="34" charset="0"/>
            <a:cs typeface="Calibri" panose="020F0502020204030204" pitchFamily="34" charset="0"/>
          </a:endParaRPr>
        </a:p>
      </dgm:t>
    </dgm:pt>
    <dgm:pt modelId="{F828AD31-7D79-4418-8675-D1201ECEDF28}" type="parTrans" cxnId="{1FF2BB3A-4AB3-45C0-9763-014B9C138B19}">
      <dgm:prSet/>
      <dgm:spPr/>
      <dgm:t>
        <a:bodyPr/>
        <a:lstStyle/>
        <a:p>
          <a:endParaRPr lang="en-GB">
            <a:latin typeface="Calibri" panose="020F0502020204030204" pitchFamily="34" charset="0"/>
            <a:cs typeface="Calibri" panose="020F0502020204030204" pitchFamily="34" charset="0"/>
          </a:endParaRPr>
        </a:p>
      </dgm:t>
    </dgm:pt>
    <dgm:pt modelId="{52656D07-1A6C-458B-82C5-8F4EB417B782}" type="sibTrans" cxnId="{1FF2BB3A-4AB3-45C0-9763-014B9C138B19}">
      <dgm:prSet/>
      <dgm:spPr/>
      <dgm:t>
        <a:bodyPr/>
        <a:lstStyle/>
        <a:p>
          <a:endParaRPr lang="en-GB">
            <a:latin typeface="Calibri" panose="020F0502020204030204" pitchFamily="34" charset="0"/>
            <a:cs typeface="Calibri" panose="020F0502020204030204" pitchFamily="34" charset="0"/>
          </a:endParaRPr>
        </a:p>
      </dgm:t>
    </dgm:pt>
    <dgm:pt modelId="{DA6376A9-FFA1-4D31-8F5F-FBE16EB88B06}">
      <dgm:prSet/>
      <dgm:spPr/>
      <dgm:t>
        <a:bodyPr/>
        <a:lstStyle/>
        <a:p>
          <a:r>
            <a:rPr lang="en-US">
              <a:latin typeface="Calibri" panose="020F0502020204030204" pitchFamily="34" charset="0"/>
              <a:cs typeface="Calibri" panose="020F0502020204030204" pitchFamily="34" charset="0"/>
            </a:rPr>
            <a:t>Types of Loop in Programming</a:t>
          </a:r>
          <a:endParaRPr lang="en-GB">
            <a:latin typeface="Calibri" panose="020F0502020204030204" pitchFamily="34" charset="0"/>
            <a:cs typeface="Calibri" panose="020F0502020204030204" pitchFamily="34" charset="0"/>
          </a:endParaRPr>
        </a:p>
      </dgm:t>
    </dgm:pt>
    <dgm:pt modelId="{C43AF870-3C9C-432F-BC5B-8A599DC9F847}" type="parTrans" cxnId="{E221D8D5-C53B-4206-B608-52E1732F0B98}">
      <dgm:prSet/>
      <dgm:spPr/>
      <dgm:t>
        <a:bodyPr/>
        <a:lstStyle/>
        <a:p>
          <a:endParaRPr lang="en-GB">
            <a:latin typeface="Calibri" panose="020F0502020204030204" pitchFamily="34" charset="0"/>
            <a:cs typeface="Calibri" panose="020F0502020204030204" pitchFamily="34" charset="0"/>
          </a:endParaRPr>
        </a:p>
      </dgm:t>
    </dgm:pt>
    <dgm:pt modelId="{3E5F68BD-1AAD-4BEF-AAFD-5D27DE09A96A}" type="sibTrans" cxnId="{E221D8D5-C53B-4206-B608-52E1732F0B98}">
      <dgm:prSet/>
      <dgm:spPr/>
      <dgm:t>
        <a:bodyPr/>
        <a:lstStyle/>
        <a:p>
          <a:endParaRPr lang="en-GB">
            <a:latin typeface="Calibri" panose="020F0502020204030204" pitchFamily="34" charset="0"/>
            <a:cs typeface="Calibri" panose="020F0502020204030204" pitchFamily="34" charset="0"/>
          </a:endParaRPr>
        </a:p>
      </dgm:t>
    </dgm:pt>
    <dgm:pt modelId="{633139A1-3269-47D7-AF6D-E3236017ABC4}">
      <dgm:prSet/>
      <dgm:spPr/>
      <dgm:t>
        <a:bodyPr/>
        <a:lstStyle/>
        <a:p>
          <a:r>
            <a:rPr lang="en-US">
              <a:latin typeface="Calibri" panose="020F0502020204030204" pitchFamily="34" charset="0"/>
              <a:cs typeface="Calibri" panose="020F0502020204030204" pitchFamily="34" charset="0"/>
            </a:rPr>
            <a:t>The range() function</a:t>
          </a:r>
          <a:endParaRPr lang="en-GB">
            <a:latin typeface="Calibri" panose="020F0502020204030204" pitchFamily="34" charset="0"/>
            <a:cs typeface="Calibri" panose="020F0502020204030204" pitchFamily="34" charset="0"/>
          </a:endParaRPr>
        </a:p>
      </dgm:t>
    </dgm:pt>
    <dgm:pt modelId="{3A5FB4DC-8FA4-444A-9E1F-4F33E5377E2B}" type="parTrans" cxnId="{283C122D-18F7-4C8B-8C82-D2EB6CAF6C39}">
      <dgm:prSet/>
      <dgm:spPr/>
      <dgm:t>
        <a:bodyPr/>
        <a:lstStyle/>
        <a:p>
          <a:endParaRPr lang="en-GB">
            <a:latin typeface="Calibri" panose="020F0502020204030204" pitchFamily="34" charset="0"/>
            <a:cs typeface="Calibri" panose="020F0502020204030204" pitchFamily="34" charset="0"/>
          </a:endParaRPr>
        </a:p>
      </dgm:t>
    </dgm:pt>
    <dgm:pt modelId="{136C27EB-C91E-4532-99B7-7A461DCBCF56}" type="sibTrans" cxnId="{283C122D-18F7-4C8B-8C82-D2EB6CAF6C39}">
      <dgm:prSet/>
      <dgm:spPr/>
      <dgm:t>
        <a:bodyPr/>
        <a:lstStyle/>
        <a:p>
          <a:endParaRPr lang="en-GB">
            <a:latin typeface="Calibri" panose="020F0502020204030204" pitchFamily="34" charset="0"/>
            <a:cs typeface="Calibri" panose="020F0502020204030204" pitchFamily="34" charset="0"/>
          </a:endParaRPr>
        </a:p>
      </dgm:t>
    </dgm:pt>
    <dgm:pt modelId="{786F5FC1-9B29-4514-9379-DBD1AF988B23}">
      <dgm:prSet/>
      <dgm:spPr/>
      <dgm:t>
        <a:bodyPr/>
        <a:lstStyle/>
        <a:p>
          <a:r>
            <a:rPr lang="en-US">
              <a:latin typeface="Calibri" panose="020F0502020204030204" pitchFamily="34" charset="0"/>
              <a:cs typeface="Calibri" panose="020F0502020204030204" pitchFamily="34" charset="0"/>
            </a:rPr>
            <a:t>The for loop in Python (using range())</a:t>
          </a:r>
          <a:endParaRPr lang="en-GB">
            <a:latin typeface="Calibri" panose="020F0502020204030204" pitchFamily="34" charset="0"/>
            <a:cs typeface="Calibri" panose="020F0502020204030204" pitchFamily="34" charset="0"/>
          </a:endParaRPr>
        </a:p>
      </dgm:t>
    </dgm:pt>
    <dgm:pt modelId="{5221F8A9-EF4D-40C2-B77A-1048B9B6419B}" type="parTrans" cxnId="{7A16B860-E375-41B2-BAEF-91877104BF2C}">
      <dgm:prSet/>
      <dgm:spPr/>
      <dgm:t>
        <a:bodyPr/>
        <a:lstStyle/>
        <a:p>
          <a:endParaRPr lang="en-GB">
            <a:latin typeface="Calibri" panose="020F0502020204030204" pitchFamily="34" charset="0"/>
            <a:cs typeface="Calibri" panose="020F0502020204030204" pitchFamily="34" charset="0"/>
          </a:endParaRPr>
        </a:p>
      </dgm:t>
    </dgm:pt>
    <dgm:pt modelId="{3E5240B5-EA56-4716-9B4A-D67AC32D43B6}" type="sibTrans" cxnId="{7A16B860-E375-41B2-BAEF-91877104BF2C}">
      <dgm:prSet/>
      <dgm:spPr/>
      <dgm:t>
        <a:bodyPr/>
        <a:lstStyle/>
        <a:p>
          <a:endParaRPr lang="en-GB">
            <a:latin typeface="Calibri" panose="020F0502020204030204" pitchFamily="34" charset="0"/>
            <a:cs typeface="Calibri" panose="020F0502020204030204" pitchFamily="34" charset="0"/>
          </a:endParaRPr>
        </a:p>
      </dgm:t>
    </dgm:pt>
    <dgm:pt modelId="{F8FF6CF8-C010-464C-8D4D-E7D1895FA20F}">
      <dgm:prSet/>
      <dgm:spPr/>
      <dgm:t>
        <a:bodyPr/>
        <a:lstStyle/>
        <a:p>
          <a:r>
            <a:rPr lang="en-US">
              <a:latin typeface="Calibri" panose="020F0502020204030204" pitchFamily="34" charset="0"/>
              <a:cs typeface="Calibri" panose="020F0502020204030204" pitchFamily="34" charset="0"/>
            </a:rPr>
            <a:t>Hybrid Session 1</a:t>
          </a:r>
          <a:endParaRPr lang="en-GB">
            <a:latin typeface="Calibri" panose="020F0502020204030204" pitchFamily="34" charset="0"/>
            <a:cs typeface="Calibri" panose="020F0502020204030204" pitchFamily="34" charset="0"/>
          </a:endParaRPr>
        </a:p>
      </dgm:t>
    </dgm:pt>
    <dgm:pt modelId="{C9CBBA74-F83E-4BF1-ABCE-134374D63962}" type="parTrans" cxnId="{4A781299-3447-46D4-883D-BE4FB26E3371}">
      <dgm:prSet/>
      <dgm:spPr/>
      <dgm:t>
        <a:bodyPr/>
        <a:lstStyle/>
        <a:p>
          <a:endParaRPr lang="en-GB">
            <a:latin typeface="Calibri" panose="020F0502020204030204" pitchFamily="34" charset="0"/>
            <a:cs typeface="Calibri" panose="020F0502020204030204" pitchFamily="34" charset="0"/>
          </a:endParaRPr>
        </a:p>
      </dgm:t>
    </dgm:pt>
    <dgm:pt modelId="{7612B92C-ABC5-4067-9085-B93CDB7C0E9E}" type="sibTrans" cxnId="{4A781299-3447-46D4-883D-BE4FB26E3371}">
      <dgm:prSet/>
      <dgm:spPr/>
      <dgm:t>
        <a:bodyPr/>
        <a:lstStyle/>
        <a:p>
          <a:endParaRPr lang="en-GB">
            <a:latin typeface="Calibri" panose="020F0502020204030204" pitchFamily="34" charset="0"/>
            <a:cs typeface="Calibri" panose="020F0502020204030204" pitchFamily="34" charset="0"/>
          </a:endParaRPr>
        </a:p>
      </dgm:t>
    </dgm:pt>
    <dgm:pt modelId="{45620673-60AA-4D41-9659-DCF6F7FF10FB}">
      <dgm:prSet/>
      <dgm:spPr/>
      <dgm:t>
        <a:bodyPr/>
        <a:lstStyle/>
        <a:p>
          <a:r>
            <a:rPr lang="en-US">
              <a:latin typeface="Calibri" panose="020F0502020204030204" pitchFamily="34" charset="0"/>
              <a:cs typeface="Calibri" panose="020F0502020204030204" pitchFamily="34" charset="0"/>
            </a:rPr>
            <a:t>For-each loop in Python (using lists)</a:t>
          </a:r>
          <a:endParaRPr lang="en-GB">
            <a:latin typeface="Calibri" panose="020F0502020204030204" pitchFamily="34" charset="0"/>
            <a:cs typeface="Calibri" panose="020F0502020204030204" pitchFamily="34" charset="0"/>
          </a:endParaRPr>
        </a:p>
      </dgm:t>
    </dgm:pt>
    <dgm:pt modelId="{CC613822-7536-4EDD-8251-0F14BE45D0CB}" type="parTrans" cxnId="{A0E6B552-C7E3-4838-BAA7-171B4B50A161}">
      <dgm:prSet/>
      <dgm:spPr/>
      <dgm:t>
        <a:bodyPr/>
        <a:lstStyle/>
        <a:p>
          <a:endParaRPr lang="en-GB">
            <a:latin typeface="Calibri" panose="020F0502020204030204" pitchFamily="34" charset="0"/>
            <a:cs typeface="Calibri" panose="020F0502020204030204" pitchFamily="34" charset="0"/>
          </a:endParaRPr>
        </a:p>
      </dgm:t>
    </dgm:pt>
    <dgm:pt modelId="{CCA3EBC4-1A19-42D0-AFDE-93E9CBD4578D}" type="sibTrans" cxnId="{A0E6B552-C7E3-4838-BAA7-171B4B50A161}">
      <dgm:prSet/>
      <dgm:spPr/>
      <dgm:t>
        <a:bodyPr/>
        <a:lstStyle/>
        <a:p>
          <a:endParaRPr lang="en-GB">
            <a:latin typeface="Calibri" panose="020F0502020204030204" pitchFamily="34" charset="0"/>
            <a:cs typeface="Calibri" panose="020F0502020204030204" pitchFamily="34" charset="0"/>
          </a:endParaRPr>
        </a:p>
      </dgm:t>
    </dgm:pt>
    <dgm:pt modelId="{51497532-9A5F-4BE9-8655-D97EF8C6CE4A}">
      <dgm:prSet/>
      <dgm:spPr/>
      <dgm:t>
        <a:bodyPr/>
        <a:lstStyle/>
        <a:p>
          <a:r>
            <a:rPr lang="en-US">
              <a:latin typeface="Calibri" panose="020F0502020204030204" pitchFamily="34" charset="0"/>
              <a:cs typeface="Calibri" panose="020F0502020204030204" pitchFamily="34" charset="0"/>
            </a:rPr>
            <a:t>While loop in Python</a:t>
          </a:r>
          <a:endParaRPr lang="en-GB">
            <a:latin typeface="Calibri" panose="020F0502020204030204" pitchFamily="34" charset="0"/>
            <a:cs typeface="Calibri" panose="020F0502020204030204" pitchFamily="34" charset="0"/>
          </a:endParaRPr>
        </a:p>
      </dgm:t>
    </dgm:pt>
    <dgm:pt modelId="{ED45CFC7-1F6C-4ED6-A036-57508011450C}" type="parTrans" cxnId="{0DE17163-D66E-483F-8904-699240B684CE}">
      <dgm:prSet/>
      <dgm:spPr/>
      <dgm:t>
        <a:bodyPr/>
        <a:lstStyle/>
        <a:p>
          <a:endParaRPr lang="en-GB">
            <a:latin typeface="Calibri" panose="020F0502020204030204" pitchFamily="34" charset="0"/>
            <a:cs typeface="Calibri" panose="020F0502020204030204" pitchFamily="34" charset="0"/>
          </a:endParaRPr>
        </a:p>
      </dgm:t>
    </dgm:pt>
    <dgm:pt modelId="{F6875815-FCD5-498B-8EFA-4BC7262F5926}" type="sibTrans" cxnId="{0DE17163-D66E-483F-8904-699240B684CE}">
      <dgm:prSet/>
      <dgm:spPr/>
      <dgm:t>
        <a:bodyPr/>
        <a:lstStyle/>
        <a:p>
          <a:endParaRPr lang="en-GB">
            <a:latin typeface="Calibri" panose="020F0502020204030204" pitchFamily="34" charset="0"/>
            <a:cs typeface="Calibri" panose="020F0502020204030204" pitchFamily="34" charset="0"/>
          </a:endParaRPr>
        </a:p>
      </dgm:t>
    </dgm:pt>
    <dgm:pt modelId="{4DEC7914-5A4A-4542-B4A2-4FBF99BA2720}">
      <dgm:prSet/>
      <dgm:spPr/>
      <dgm:t>
        <a:bodyPr/>
        <a:lstStyle/>
        <a:p>
          <a:r>
            <a:rPr lang="en-US">
              <a:latin typeface="Calibri" panose="020F0502020204030204" pitchFamily="34" charset="0"/>
              <a:cs typeface="Calibri" panose="020F0502020204030204" pitchFamily="34" charset="0"/>
            </a:rPr>
            <a:t>Hybrid Session 2</a:t>
          </a:r>
          <a:endParaRPr lang="en-GB">
            <a:latin typeface="Calibri" panose="020F0502020204030204" pitchFamily="34" charset="0"/>
            <a:cs typeface="Calibri" panose="020F0502020204030204" pitchFamily="34" charset="0"/>
          </a:endParaRPr>
        </a:p>
      </dgm:t>
    </dgm:pt>
    <dgm:pt modelId="{84A1715E-BB7F-4C9B-B026-DA09982B5313}" type="parTrans" cxnId="{C18F84A3-86AC-4FA5-A173-3959B954A16E}">
      <dgm:prSet/>
      <dgm:spPr/>
      <dgm:t>
        <a:bodyPr/>
        <a:lstStyle/>
        <a:p>
          <a:endParaRPr lang="en-GB">
            <a:latin typeface="Calibri" panose="020F0502020204030204" pitchFamily="34" charset="0"/>
            <a:cs typeface="Calibri" panose="020F0502020204030204" pitchFamily="34" charset="0"/>
          </a:endParaRPr>
        </a:p>
      </dgm:t>
    </dgm:pt>
    <dgm:pt modelId="{479616AB-57F3-42CC-9C27-EC3A6B82422B}" type="sibTrans" cxnId="{C18F84A3-86AC-4FA5-A173-3959B954A16E}">
      <dgm:prSet/>
      <dgm:spPr/>
      <dgm:t>
        <a:bodyPr/>
        <a:lstStyle/>
        <a:p>
          <a:endParaRPr lang="en-GB">
            <a:latin typeface="Calibri" panose="020F0502020204030204" pitchFamily="34" charset="0"/>
            <a:cs typeface="Calibri" panose="020F0502020204030204" pitchFamily="34" charset="0"/>
          </a:endParaRPr>
        </a:p>
      </dgm:t>
    </dgm:pt>
    <dgm:pt modelId="{F4B834C0-6435-4B65-B00F-780B5EAFF28F}">
      <dgm:prSet/>
      <dgm:spPr/>
      <dgm:t>
        <a:bodyPr/>
        <a:lstStyle/>
        <a:p>
          <a:r>
            <a:rPr lang="en-US">
              <a:latin typeface="Calibri" panose="020F0502020204030204" pitchFamily="34" charset="0"/>
              <a:cs typeface="Calibri" panose="020F0502020204030204" pitchFamily="34" charset="0"/>
            </a:rPr>
            <a:t>Nested loops</a:t>
          </a:r>
          <a:endParaRPr lang="en-GB">
            <a:latin typeface="Calibri" panose="020F0502020204030204" pitchFamily="34" charset="0"/>
            <a:cs typeface="Calibri" panose="020F0502020204030204" pitchFamily="34" charset="0"/>
          </a:endParaRPr>
        </a:p>
      </dgm:t>
    </dgm:pt>
    <dgm:pt modelId="{72475F2A-B3F7-41DB-95E9-263D9E549C8C}" type="parTrans" cxnId="{6984E372-B7AC-4645-8BA4-A6DD0A0E33BE}">
      <dgm:prSet/>
      <dgm:spPr/>
      <dgm:t>
        <a:bodyPr/>
        <a:lstStyle/>
        <a:p>
          <a:endParaRPr lang="en-GB">
            <a:latin typeface="Calibri" panose="020F0502020204030204" pitchFamily="34" charset="0"/>
            <a:cs typeface="Calibri" panose="020F0502020204030204" pitchFamily="34" charset="0"/>
          </a:endParaRPr>
        </a:p>
      </dgm:t>
    </dgm:pt>
    <dgm:pt modelId="{C189FB47-B957-4724-A172-F969997E9D16}" type="sibTrans" cxnId="{6984E372-B7AC-4645-8BA4-A6DD0A0E33BE}">
      <dgm:prSet/>
      <dgm:spPr/>
      <dgm:t>
        <a:bodyPr/>
        <a:lstStyle/>
        <a:p>
          <a:endParaRPr lang="en-GB">
            <a:latin typeface="Calibri" panose="020F0502020204030204" pitchFamily="34" charset="0"/>
            <a:cs typeface="Calibri" panose="020F0502020204030204" pitchFamily="34" charset="0"/>
          </a:endParaRPr>
        </a:p>
      </dgm:t>
    </dgm:pt>
    <dgm:pt modelId="{5E7B78DB-C601-43E6-BECE-A6FAF02EC845}">
      <dgm:prSet/>
      <dgm:spPr/>
      <dgm:t>
        <a:bodyPr/>
        <a:lstStyle/>
        <a:p>
          <a:r>
            <a:rPr lang="en-US">
              <a:latin typeface="Calibri" panose="020F0502020204030204" pitchFamily="34" charset="0"/>
              <a:cs typeface="Calibri" panose="020F0502020204030204" pitchFamily="34" charset="0"/>
            </a:rPr>
            <a:t>Nesting control structures (selection within a loop)</a:t>
          </a:r>
          <a:endParaRPr lang="en-GB">
            <a:latin typeface="Calibri" panose="020F0502020204030204" pitchFamily="34" charset="0"/>
            <a:cs typeface="Calibri" panose="020F0502020204030204" pitchFamily="34" charset="0"/>
          </a:endParaRPr>
        </a:p>
      </dgm:t>
    </dgm:pt>
    <dgm:pt modelId="{0D523163-3EEE-4325-94FA-7F0E2FF5E3F1}" type="parTrans" cxnId="{836189C6-4310-48E4-9E27-D0EAB1237AEC}">
      <dgm:prSet/>
      <dgm:spPr/>
      <dgm:t>
        <a:bodyPr/>
        <a:lstStyle/>
        <a:p>
          <a:endParaRPr lang="en-GB">
            <a:latin typeface="Calibri" panose="020F0502020204030204" pitchFamily="34" charset="0"/>
            <a:cs typeface="Calibri" panose="020F0502020204030204" pitchFamily="34" charset="0"/>
          </a:endParaRPr>
        </a:p>
      </dgm:t>
    </dgm:pt>
    <dgm:pt modelId="{4877C2A0-F3AA-4199-8DA2-36A09083D17F}" type="sibTrans" cxnId="{836189C6-4310-48E4-9E27-D0EAB1237AEC}">
      <dgm:prSet/>
      <dgm:spPr/>
      <dgm:t>
        <a:bodyPr/>
        <a:lstStyle/>
        <a:p>
          <a:endParaRPr lang="en-GB">
            <a:latin typeface="Calibri" panose="020F0502020204030204" pitchFamily="34" charset="0"/>
            <a:cs typeface="Calibri" panose="020F0502020204030204" pitchFamily="34" charset="0"/>
          </a:endParaRPr>
        </a:p>
      </dgm:t>
    </dgm:pt>
    <dgm:pt modelId="{1A89895D-0692-42C0-9C37-3BB85D82EA18}">
      <dgm:prSet/>
      <dgm:spPr/>
      <dgm:t>
        <a:bodyPr/>
        <a:lstStyle/>
        <a:p>
          <a:r>
            <a:rPr lang="en-US">
              <a:latin typeface="Calibri" panose="020F0502020204030204" pitchFamily="34" charset="0"/>
              <a:cs typeface="Calibri" panose="020F0502020204030204" pitchFamily="34" charset="0"/>
            </a:rPr>
            <a:t>Validating user input</a:t>
          </a:r>
          <a:endParaRPr lang="en-GB">
            <a:latin typeface="Calibri" panose="020F0502020204030204" pitchFamily="34" charset="0"/>
            <a:cs typeface="Calibri" panose="020F0502020204030204" pitchFamily="34" charset="0"/>
          </a:endParaRPr>
        </a:p>
      </dgm:t>
    </dgm:pt>
    <dgm:pt modelId="{28357599-5452-4E64-A1F9-9854DBC7293D}" type="parTrans" cxnId="{A5CF256D-7BB7-42EC-BD89-412333B23501}">
      <dgm:prSet/>
      <dgm:spPr/>
      <dgm:t>
        <a:bodyPr/>
        <a:lstStyle/>
        <a:p>
          <a:endParaRPr lang="en-GB">
            <a:latin typeface="Calibri" panose="020F0502020204030204" pitchFamily="34" charset="0"/>
            <a:cs typeface="Calibri" panose="020F0502020204030204" pitchFamily="34" charset="0"/>
          </a:endParaRPr>
        </a:p>
      </dgm:t>
    </dgm:pt>
    <dgm:pt modelId="{DA33E140-11AD-42C2-B2C0-68FD3DB45557}" type="sibTrans" cxnId="{A5CF256D-7BB7-42EC-BD89-412333B23501}">
      <dgm:prSet/>
      <dgm:spPr/>
      <dgm:t>
        <a:bodyPr/>
        <a:lstStyle/>
        <a:p>
          <a:endParaRPr lang="en-GB">
            <a:latin typeface="Calibri" panose="020F0502020204030204" pitchFamily="34" charset="0"/>
            <a:cs typeface="Calibri" panose="020F0502020204030204" pitchFamily="34" charset="0"/>
          </a:endParaRPr>
        </a:p>
      </dgm:t>
    </dgm:pt>
    <dgm:pt modelId="{7E46D5E7-B720-4E89-8B84-C4B34E7B43E3}">
      <dgm:prSet/>
      <dgm:spPr/>
      <dgm:t>
        <a:bodyPr/>
        <a:lstStyle/>
        <a:p>
          <a:r>
            <a:rPr lang="en-US">
              <a:latin typeface="Calibri" panose="020F0502020204030204" pitchFamily="34" charset="0"/>
              <a:cs typeface="Calibri" panose="020F0502020204030204" pitchFamily="34" charset="0"/>
            </a:rPr>
            <a:t>The break and continue keywords</a:t>
          </a:r>
          <a:endParaRPr lang="en-GB">
            <a:latin typeface="Calibri" panose="020F0502020204030204" pitchFamily="34" charset="0"/>
            <a:cs typeface="Calibri" panose="020F0502020204030204" pitchFamily="34" charset="0"/>
          </a:endParaRPr>
        </a:p>
      </dgm:t>
    </dgm:pt>
    <dgm:pt modelId="{A6A22B21-743B-4F75-BCB7-2E04466A23B3}" type="parTrans" cxnId="{00D23164-124E-4320-B3C7-3DA7C90C65F9}">
      <dgm:prSet/>
      <dgm:spPr/>
      <dgm:t>
        <a:bodyPr/>
        <a:lstStyle/>
        <a:p>
          <a:endParaRPr lang="en-GB">
            <a:latin typeface="Calibri" panose="020F0502020204030204" pitchFamily="34" charset="0"/>
            <a:cs typeface="Calibri" panose="020F0502020204030204" pitchFamily="34" charset="0"/>
          </a:endParaRPr>
        </a:p>
      </dgm:t>
    </dgm:pt>
    <dgm:pt modelId="{A31DDBB8-DAAD-465A-AD2F-315688D111F8}" type="sibTrans" cxnId="{00D23164-124E-4320-B3C7-3DA7C90C65F9}">
      <dgm:prSet/>
      <dgm:spPr/>
      <dgm:t>
        <a:bodyPr/>
        <a:lstStyle/>
        <a:p>
          <a:endParaRPr lang="en-GB">
            <a:latin typeface="Calibri" panose="020F0502020204030204" pitchFamily="34" charset="0"/>
            <a:cs typeface="Calibri" panose="020F0502020204030204" pitchFamily="34" charset="0"/>
          </a:endParaRPr>
        </a:p>
      </dgm:t>
    </dgm:pt>
    <dgm:pt modelId="{B01E3795-538A-4D8A-8CFA-B59CB62C022E}" type="pres">
      <dgm:prSet presAssocID="{E68DA99E-FCE1-4C11-A208-5ABFE7F76BC8}" presName="Name0" presStyleCnt="0">
        <dgm:presLayoutVars>
          <dgm:dir/>
          <dgm:animLvl val="lvl"/>
          <dgm:resizeHandles val="exact"/>
        </dgm:presLayoutVars>
      </dgm:prSet>
      <dgm:spPr/>
    </dgm:pt>
    <dgm:pt modelId="{E1F3E2D5-EAF4-465E-9168-F52A2DFD6947}" type="pres">
      <dgm:prSet presAssocID="{D9319DB7-5B8C-4726-8E81-06E2624AD784}" presName="composite" presStyleCnt="0"/>
      <dgm:spPr/>
    </dgm:pt>
    <dgm:pt modelId="{530EAD38-C3E9-40D3-B6BD-0F09D691F67D}" type="pres">
      <dgm:prSet presAssocID="{D9319DB7-5B8C-4726-8E81-06E2624AD784}" presName="parTx" presStyleLbl="alignNode1" presStyleIdx="0" presStyleCnt="3">
        <dgm:presLayoutVars>
          <dgm:chMax val="0"/>
          <dgm:chPref val="0"/>
          <dgm:bulletEnabled val="1"/>
        </dgm:presLayoutVars>
      </dgm:prSet>
      <dgm:spPr/>
    </dgm:pt>
    <dgm:pt modelId="{ED17DF52-F97F-4FC5-96E0-6DD78261ADEB}" type="pres">
      <dgm:prSet presAssocID="{D9319DB7-5B8C-4726-8E81-06E2624AD784}" presName="desTx" presStyleLbl="alignAccFollowNode1" presStyleIdx="0" presStyleCnt="3">
        <dgm:presLayoutVars>
          <dgm:bulletEnabled val="1"/>
        </dgm:presLayoutVars>
      </dgm:prSet>
      <dgm:spPr/>
    </dgm:pt>
    <dgm:pt modelId="{28F0C03E-F64F-4250-A5A7-FFBDD4291328}" type="pres">
      <dgm:prSet presAssocID="{52656D07-1A6C-458B-82C5-8F4EB417B782}" presName="space" presStyleCnt="0"/>
      <dgm:spPr/>
    </dgm:pt>
    <dgm:pt modelId="{F8753B1E-B9FB-4530-9BCA-98B2C2AF2AA9}" type="pres">
      <dgm:prSet presAssocID="{F8FF6CF8-C010-464C-8D4D-E7D1895FA20F}" presName="composite" presStyleCnt="0"/>
      <dgm:spPr/>
    </dgm:pt>
    <dgm:pt modelId="{4136887E-4769-4D80-97C0-257F76B701C6}" type="pres">
      <dgm:prSet presAssocID="{F8FF6CF8-C010-464C-8D4D-E7D1895FA20F}" presName="parTx" presStyleLbl="alignNode1" presStyleIdx="1" presStyleCnt="3">
        <dgm:presLayoutVars>
          <dgm:chMax val="0"/>
          <dgm:chPref val="0"/>
          <dgm:bulletEnabled val="1"/>
        </dgm:presLayoutVars>
      </dgm:prSet>
      <dgm:spPr/>
    </dgm:pt>
    <dgm:pt modelId="{80634234-7D15-4581-AD2B-8B74C326AF48}" type="pres">
      <dgm:prSet presAssocID="{F8FF6CF8-C010-464C-8D4D-E7D1895FA20F}" presName="desTx" presStyleLbl="alignAccFollowNode1" presStyleIdx="1" presStyleCnt="3">
        <dgm:presLayoutVars>
          <dgm:bulletEnabled val="1"/>
        </dgm:presLayoutVars>
      </dgm:prSet>
      <dgm:spPr/>
    </dgm:pt>
    <dgm:pt modelId="{E4FA630C-38DF-49E2-A0ED-19196FA7BC01}" type="pres">
      <dgm:prSet presAssocID="{7612B92C-ABC5-4067-9085-B93CDB7C0E9E}" presName="space" presStyleCnt="0"/>
      <dgm:spPr/>
    </dgm:pt>
    <dgm:pt modelId="{AD0C3E7B-0E85-48BF-A92D-EAF1CF4D9ED0}" type="pres">
      <dgm:prSet presAssocID="{4DEC7914-5A4A-4542-B4A2-4FBF99BA2720}" presName="composite" presStyleCnt="0"/>
      <dgm:spPr/>
    </dgm:pt>
    <dgm:pt modelId="{2EB7C50E-5F52-4F76-B085-90D4B692B889}" type="pres">
      <dgm:prSet presAssocID="{4DEC7914-5A4A-4542-B4A2-4FBF99BA2720}" presName="parTx" presStyleLbl="alignNode1" presStyleIdx="2" presStyleCnt="3">
        <dgm:presLayoutVars>
          <dgm:chMax val="0"/>
          <dgm:chPref val="0"/>
          <dgm:bulletEnabled val="1"/>
        </dgm:presLayoutVars>
      </dgm:prSet>
      <dgm:spPr/>
    </dgm:pt>
    <dgm:pt modelId="{81E81EDA-C27E-41A3-A67E-4731D57BF0D0}" type="pres">
      <dgm:prSet presAssocID="{4DEC7914-5A4A-4542-B4A2-4FBF99BA2720}" presName="desTx" presStyleLbl="alignAccFollowNode1" presStyleIdx="2" presStyleCnt="3">
        <dgm:presLayoutVars>
          <dgm:bulletEnabled val="1"/>
        </dgm:presLayoutVars>
      </dgm:prSet>
      <dgm:spPr/>
    </dgm:pt>
  </dgm:ptLst>
  <dgm:cxnLst>
    <dgm:cxn modelId="{9AAAD329-61A1-462A-B1FE-1FB1E57C8E9F}" type="presOf" srcId="{4DEC7914-5A4A-4542-B4A2-4FBF99BA2720}" destId="{2EB7C50E-5F52-4F76-B085-90D4B692B889}" srcOrd="0" destOrd="0" presId="urn:microsoft.com/office/officeart/2005/8/layout/hList1"/>
    <dgm:cxn modelId="{283C122D-18F7-4C8B-8C82-D2EB6CAF6C39}" srcId="{D9319DB7-5B8C-4726-8E81-06E2624AD784}" destId="{633139A1-3269-47D7-AF6D-E3236017ABC4}" srcOrd="1" destOrd="0" parTransId="{3A5FB4DC-8FA4-444A-9E1F-4F33E5377E2B}" sibTransId="{136C27EB-C91E-4532-99B7-7A461DCBCF56}"/>
    <dgm:cxn modelId="{CDA60030-F103-48EF-8541-F086CF004E5B}" type="presOf" srcId="{E68DA99E-FCE1-4C11-A208-5ABFE7F76BC8}" destId="{B01E3795-538A-4D8A-8CFA-B59CB62C022E}" srcOrd="0" destOrd="0" presId="urn:microsoft.com/office/officeart/2005/8/layout/hList1"/>
    <dgm:cxn modelId="{1FF2BB3A-4AB3-45C0-9763-014B9C138B19}" srcId="{E68DA99E-FCE1-4C11-A208-5ABFE7F76BC8}" destId="{D9319DB7-5B8C-4726-8E81-06E2624AD784}" srcOrd="0" destOrd="0" parTransId="{F828AD31-7D79-4418-8675-D1201ECEDF28}" sibTransId="{52656D07-1A6C-458B-82C5-8F4EB417B782}"/>
    <dgm:cxn modelId="{B1E44A5B-9341-4141-B8FB-3D0501A1DBCB}" type="presOf" srcId="{1A89895D-0692-42C0-9C37-3BB85D82EA18}" destId="{81E81EDA-C27E-41A3-A67E-4731D57BF0D0}" srcOrd="0" destOrd="2" presId="urn:microsoft.com/office/officeart/2005/8/layout/hList1"/>
    <dgm:cxn modelId="{7A16B860-E375-41B2-BAEF-91877104BF2C}" srcId="{D9319DB7-5B8C-4726-8E81-06E2624AD784}" destId="{786F5FC1-9B29-4514-9379-DBD1AF988B23}" srcOrd="2" destOrd="0" parTransId="{5221F8A9-EF4D-40C2-B77A-1048B9B6419B}" sibTransId="{3E5240B5-EA56-4716-9B4A-D67AC32D43B6}"/>
    <dgm:cxn modelId="{0DE17163-D66E-483F-8904-699240B684CE}" srcId="{F8FF6CF8-C010-464C-8D4D-E7D1895FA20F}" destId="{51497532-9A5F-4BE9-8655-D97EF8C6CE4A}" srcOrd="1" destOrd="0" parTransId="{ED45CFC7-1F6C-4ED6-A036-57508011450C}" sibTransId="{F6875815-FCD5-498B-8EFA-4BC7262F5926}"/>
    <dgm:cxn modelId="{00D23164-124E-4320-B3C7-3DA7C90C65F9}" srcId="{4DEC7914-5A4A-4542-B4A2-4FBF99BA2720}" destId="{7E46D5E7-B720-4E89-8B84-C4B34E7B43E3}" srcOrd="3" destOrd="0" parTransId="{A6A22B21-743B-4F75-BCB7-2E04466A23B3}" sibTransId="{A31DDBB8-DAAD-465A-AD2F-315688D111F8}"/>
    <dgm:cxn modelId="{004A3745-C4EC-4BA6-9348-BC4E72AC0606}" type="presOf" srcId="{633139A1-3269-47D7-AF6D-E3236017ABC4}" destId="{ED17DF52-F97F-4FC5-96E0-6DD78261ADEB}" srcOrd="0" destOrd="1" presId="urn:microsoft.com/office/officeart/2005/8/layout/hList1"/>
    <dgm:cxn modelId="{A5CF256D-7BB7-42EC-BD89-412333B23501}" srcId="{4DEC7914-5A4A-4542-B4A2-4FBF99BA2720}" destId="{1A89895D-0692-42C0-9C37-3BB85D82EA18}" srcOrd="2" destOrd="0" parTransId="{28357599-5452-4E64-A1F9-9854DBC7293D}" sibTransId="{DA33E140-11AD-42C2-B2C0-68FD3DB45557}"/>
    <dgm:cxn modelId="{A0E6B552-C7E3-4838-BAA7-171B4B50A161}" srcId="{F8FF6CF8-C010-464C-8D4D-E7D1895FA20F}" destId="{45620673-60AA-4D41-9659-DCF6F7FF10FB}" srcOrd="0" destOrd="0" parTransId="{CC613822-7536-4EDD-8251-0F14BE45D0CB}" sibTransId="{CCA3EBC4-1A19-42D0-AFDE-93E9CBD4578D}"/>
    <dgm:cxn modelId="{6984E372-B7AC-4645-8BA4-A6DD0A0E33BE}" srcId="{4DEC7914-5A4A-4542-B4A2-4FBF99BA2720}" destId="{F4B834C0-6435-4B65-B00F-780B5EAFF28F}" srcOrd="0" destOrd="0" parTransId="{72475F2A-B3F7-41DB-95E9-263D9E549C8C}" sibTransId="{C189FB47-B957-4724-A172-F969997E9D16}"/>
    <dgm:cxn modelId="{CFD36275-686A-4A45-9485-30CB653BF9B1}" type="presOf" srcId="{F8FF6CF8-C010-464C-8D4D-E7D1895FA20F}" destId="{4136887E-4769-4D80-97C0-257F76B701C6}" srcOrd="0" destOrd="0" presId="urn:microsoft.com/office/officeart/2005/8/layout/hList1"/>
    <dgm:cxn modelId="{08288157-1009-4D37-8E8B-5E4808BB8FF4}" type="presOf" srcId="{45620673-60AA-4D41-9659-DCF6F7FF10FB}" destId="{80634234-7D15-4581-AD2B-8B74C326AF48}" srcOrd="0" destOrd="0" presId="urn:microsoft.com/office/officeart/2005/8/layout/hList1"/>
    <dgm:cxn modelId="{960A7D8A-6E8D-44F7-8ACB-2D6D89167B9A}" type="presOf" srcId="{5E7B78DB-C601-43E6-BECE-A6FAF02EC845}" destId="{81E81EDA-C27E-41A3-A67E-4731D57BF0D0}" srcOrd="0" destOrd="1" presId="urn:microsoft.com/office/officeart/2005/8/layout/hList1"/>
    <dgm:cxn modelId="{93481493-B957-4E53-B827-14DF647138C7}" type="presOf" srcId="{F4B834C0-6435-4B65-B00F-780B5EAFF28F}" destId="{81E81EDA-C27E-41A3-A67E-4731D57BF0D0}" srcOrd="0" destOrd="0" presId="urn:microsoft.com/office/officeart/2005/8/layout/hList1"/>
    <dgm:cxn modelId="{4A781299-3447-46D4-883D-BE4FB26E3371}" srcId="{E68DA99E-FCE1-4C11-A208-5ABFE7F76BC8}" destId="{F8FF6CF8-C010-464C-8D4D-E7D1895FA20F}" srcOrd="1" destOrd="0" parTransId="{C9CBBA74-F83E-4BF1-ABCE-134374D63962}" sibTransId="{7612B92C-ABC5-4067-9085-B93CDB7C0E9E}"/>
    <dgm:cxn modelId="{DCF0BBA1-3C17-4A61-9464-A0F2EAA7DB54}" type="presOf" srcId="{7E46D5E7-B720-4E89-8B84-C4B34E7B43E3}" destId="{81E81EDA-C27E-41A3-A67E-4731D57BF0D0}" srcOrd="0" destOrd="3" presId="urn:microsoft.com/office/officeart/2005/8/layout/hList1"/>
    <dgm:cxn modelId="{C18F84A3-86AC-4FA5-A173-3959B954A16E}" srcId="{E68DA99E-FCE1-4C11-A208-5ABFE7F76BC8}" destId="{4DEC7914-5A4A-4542-B4A2-4FBF99BA2720}" srcOrd="2" destOrd="0" parTransId="{84A1715E-BB7F-4C9B-B026-DA09982B5313}" sibTransId="{479616AB-57F3-42CC-9C27-EC3A6B82422B}"/>
    <dgm:cxn modelId="{9F05D6AD-0D94-4BFE-B7CD-31E5842F4A4E}" type="presOf" srcId="{D9319DB7-5B8C-4726-8E81-06E2624AD784}" destId="{530EAD38-C3E9-40D3-B6BD-0F09D691F67D}" srcOrd="0" destOrd="0" presId="urn:microsoft.com/office/officeart/2005/8/layout/hList1"/>
    <dgm:cxn modelId="{A79009B4-1A42-45B7-A0FE-AC2FC949E4DD}" type="presOf" srcId="{786F5FC1-9B29-4514-9379-DBD1AF988B23}" destId="{ED17DF52-F97F-4FC5-96E0-6DD78261ADEB}" srcOrd="0" destOrd="2" presId="urn:microsoft.com/office/officeart/2005/8/layout/hList1"/>
    <dgm:cxn modelId="{836189C6-4310-48E4-9E27-D0EAB1237AEC}" srcId="{4DEC7914-5A4A-4542-B4A2-4FBF99BA2720}" destId="{5E7B78DB-C601-43E6-BECE-A6FAF02EC845}" srcOrd="1" destOrd="0" parTransId="{0D523163-3EEE-4325-94FA-7F0E2FF5E3F1}" sibTransId="{4877C2A0-F3AA-4199-8DA2-36A09083D17F}"/>
    <dgm:cxn modelId="{E221D8D5-C53B-4206-B608-52E1732F0B98}" srcId="{D9319DB7-5B8C-4726-8E81-06E2624AD784}" destId="{DA6376A9-FFA1-4D31-8F5F-FBE16EB88B06}" srcOrd="0" destOrd="0" parTransId="{C43AF870-3C9C-432F-BC5B-8A599DC9F847}" sibTransId="{3E5F68BD-1AAD-4BEF-AAFD-5D27DE09A96A}"/>
    <dgm:cxn modelId="{664226DB-F11E-42D6-82EE-8B0883A5495A}" type="presOf" srcId="{DA6376A9-FFA1-4D31-8F5F-FBE16EB88B06}" destId="{ED17DF52-F97F-4FC5-96E0-6DD78261ADEB}" srcOrd="0" destOrd="0" presId="urn:microsoft.com/office/officeart/2005/8/layout/hList1"/>
    <dgm:cxn modelId="{B699EDDB-C193-485B-A2C6-4E8B9A193127}" type="presOf" srcId="{51497532-9A5F-4BE9-8655-D97EF8C6CE4A}" destId="{80634234-7D15-4581-AD2B-8B74C326AF48}" srcOrd="0" destOrd="1" presId="urn:microsoft.com/office/officeart/2005/8/layout/hList1"/>
    <dgm:cxn modelId="{03FAE131-AEE6-400D-834D-04271B1775F2}" type="presParOf" srcId="{B01E3795-538A-4D8A-8CFA-B59CB62C022E}" destId="{E1F3E2D5-EAF4-465E-9168-F52A2DFD6947}" srcOrd="0" destOrd="0" presId="urn:microsoft.com/office/officeart/2005/8/layout/hList1"/>
    <dgm:cxn modelId="{2B60807C-7AEA-448C-832B-82F06C8C6305}" type="presParOf" srcId="{E1F3E2D5-EAF4-465E-9168-F52A2DFD6947}" destId="{530EAD38-C3E9-40D3-B6BD-0F09D691F67D}" srcOrd="0" destOrd="0" presId="urn:microsoft.com/office/officeart/2005/8/layout/hList1"/>
    <dgm:cxn modelId="{975A045B-D36C-4888-B003-87B186D96313}" type="presParOf" srcId="{E1F3E2D5-EAF4-465E-9168-F52A2DFD6947}" destId="{ED17DF52-F97F-4FC5-96E0-6DD78261ADEB}" srcOrd="1" destOrd="0" presId="urn:microsoft.com/office/officeart/2005/8/layout/hList1"/>
    <dgm:cxn modelId="{CC33F4BE-7BB0-4BFE-AC74-707012128A46}" type="presParOf" srcId="{B01E3795-538A-4D8A-8CFA-B59CB62C022E}" destId="{28F0C03E-F64F-4250-A5A7-FFBDD4291328}" srcOrd="1" destOrd="0" presId="urn:microsoft.com/office/officeart/2005/8/layout/hList1"/>
    <dgm:cxn modelId="{6326B70D-BE3E-48D0-8543-386608183B16}" type="presParOf" srcId="{B01E3795-538A-4D8A-8CFA-B59CB62C022E}" destId="{F8753B1E-B9FB-4530-9BCA-98B2C2AF2AA9}" srcOrd="2" destOrd="0" presId="urn:microsoft.com/office/officeart/2005/8/layout/hList1"/>
    <dgm:cxn modelId="{FBD828C6-861E-4D1E-A2CF-181BBFEB5053}" type="presParOf" srcId="{F8753B1E-B9FB-4530-9BCA-98B2C2AF2AA9}" destId="{4136887E-4769-4D80-97C0-257F76B701C6}" srcOrd="0" destOrd="0" presId="urn:microsoft.com/office/officeart/2005/8/layout/hList1"/>
    <dgm:cxn modelId="{1FDAB39E-AB8C-4BC4-ADEE-01C29DFDDEFA}" type="presParOf" srcId="{F8753B1E-B9FB-4530-9BCA-98B2C2AF2AA9}" destId="{80634234-7D15-4581-AD2B-8B74C326AF48}" srcOrd="1" destOrd="0" presId="urn:microsoft.com/office/officeart/2005/8/layout/hList1"/>
    <dgm:cxn modelId="{B00C0299-8FB8-410B-804D-12C48DE62C91}" type="presParOf" srcId="{B01E3795-538A-4D8A-8CFA-B59CB62C022E}" destId="{E4FA630C-38DF-49E2-A0ED-19196FA7BC01}" srcOrd="3" destOrd="0" presId="urn:microsoft.com/office/officeart/2005/8/layout/hList1"/>
    <dgm:cxn modelId="{CDE40B18-959E-4F8D-81A4-0F555103331C}" type="presParOf" srcId="{B01E3795-538A-4D8A-8CFA-B59CB62C022E}" destId="{AD0C3E7B-0E85-48BF-A92D-EAF1CF4D9ED0}" srcOrd="4" destOrd="0" presId="urn:microsoft.com/office/officeart/2005/8/layout/hList1"/>
    <dgm:cxn modelId="{1C2BB5D5-CD57-470A-AEEF-0C34C3060A4E}" type="presParOf" srcId="{AD0C3E7B-0E85-48BF-A92D-EAF1CF4D9ED0}" destId="{2EB7C50E-5F52-4F76-B085-90D4B692B889}" srcOrd="0" destOrd="0" presId="urn:microsoft.com/office/officeart/2005/8/layout/hList1"/>
    <dgm:cxn modelId="{C223D7C2-ACA2-42D3-B897-68E7951F3F13}" type="presParOf" srcId="{AD0C3E7B-0E85-48BF-A92D-EAF1CF4D9ED0}" destId="{81E81EDA-C27E-41A3-A67E-4731D57BF0D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BAD47-A202-4C71-B5FB-8DE620C4FDD0}">
      <dsp:nvSpPr>
        <dsp:cNvPr id="0" name=""/>
        <dsp:cNvSpPr/>
      </dsp:nvSpPr>
      <dsp:spPr>
        <a:xfrm>
          <a:off x="1816199" y="52019"/>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35F04-EF63-4446-A91F-37F9A3AB21FC}">
      <dsp:nvSpPr>
        <dsp:cNvPr id="0" name=""/>
        <dsp:cNvSpPr/>
      </dsp:nvSpPr>
      <dsp:spPr>
        <a:xfrm>
          <a:off x="2284199" y="52001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6FAFD-2BB1-47BB-B31E-77AD3AADEFE7}">
      <dsp:nvSpPr>
        <dsp:cNvPr id="0" name=""/>
        <dsp:cNvSpPr/>
      </dsp:nvSpPr>
      <dsp:spPr>
        <a:xfrm>
          <a:off x="1114199" y="2932020"/>
          <a:ext cx="36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latin typeface="Calibri" panose="020F0502020204030204" pitchFamily="34" charset="0"/>
              <a:cs typeface="Calibri" panose="020F0502020204030204" pitchFamily="34" charset="0"/>
            </a:rPr>
            <a:t>Adapt your payday program so that when Thursday is entered by the user it outputs:</a:t>
          </a:r>
        </a:p>
      </dsp:txBody>
      <dsp:txXfrm>
        <a:off x="1114199" y="2932020"/>
        <a:ext cx="3600000" cy="765000"/>
      </dsp:txXfrm>
    </dsp:sp>
    <dsp:sp modelId="{A62F61AB-76D2-496A-A90F-4FFDF9B16D96}">
      <dsp:nvSpPr>
        <dsp:cNvPr id="0" name=""/>
        <dsp:cNvSpPr/>
      </dsp:nvSpPr>
      <dsp:spPr>
        <a:xfrm>
          <a:off x="6046199" y="52019"/>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B56D3-92F6-4434-89FE-7EBFC1630858}">
      <dsp:nvSpPr>
        <dsp:cNvPr id="0" name=""/>
        <dsp:cNvSpPr/>
      </dsp:nvSpPr>
      <dsp:spPr>
        <a:xfrm>
          <a:off x="6514199" y="52001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44B11-E817-421D-A315-29D064CE90AD}">
      <dsp:nvSpPr>
        <dsp:cNvPr id="0" name=""/>
        <dsp:cNvSpPr/>
      </dsp:nvSpPr>
      <dsp:spPr>
        <a:xfrm>
          <a:off x="5344199" y="2932020"/>
          <a:ext cx="360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latin typeface="Calibri" panose="020F0502020204030204" pitchFamily="34" charset="0"/>
              <a:cs typeface="Calibri" panose="020F0502020204030204" pitchFamily="34" charset="0"/>
            </a:rPr>
            <a:t>“It’s nearly payday – one more sleep!”</a:t>
          </a:r>
        </a:p>
      </dsp:txBody>
      <dsp:txXfrm>
        <a:off x="5344199" y="2932020"/>
        <a:ext cx="3600000" cy="76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32CCE-6E5E-4E68-83BF-31AB6C15F055}">
      <dsp:nvSpPr>
        <dsp:cNvPr id="0" name=""/>
        <dsp:cNvSpPr/>
      </dsp:nvSpPr>
      <dsp:spPr>
        <a:xfrm>
          <a:off x="0" y="0"/>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53A049-7EAC-49B7-901C-1D360D5C5B45}">
      <dsp:nvSpPr>
        <dsp:cNvPr id="0" name=""/>
        <dsp:cNvSpPr/>
      </dsp:nvSpPr>
      <dsp:spPr>
        <a:xfrm>
          <a:off x="0" y="0"/>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Calibri" panose="020F0502020204030204" pitchFamily="34" charset="0"/>
              <a:cs typeface="Calibri" panose="020F0502020204030204" pitchFamily="34" charset="0"/>
            </a:rPr>
            <a:t>A dummy placeholder</a:t>
          </a:r>
        </a:p>
      </dsp:txBody>
      <dsp:txXfrm>
        <a:off x="0" y="0"/>
        <a:ext cx="5906181" cy="1307679"/>
      </dsp:txXfrm>
    </dsp:sp>
    <dsp:sp modelId="{4D91950C-1878-4CA3-8CE9-39705365273C}">
      <dsp:nvSpPr>
        <dsp:cNvPr id="0" name=""/>
        <dsp:cNvSpPr/>
      </dsp:nvSpPr>
      <dsp:spPr>
        <a:xfrm>
          <a:off x="0" y="1307679"/>
          <a:ext cx="5906181" cy="0"/>
        </a:xfrm>
        <a:prstGeom prst="line">
          <a:avLst/>
        </a:prstGeom>
        <a:solidFill>
          <a:schemeClr val="accent2">
            <a:hueOff val="373730"/>
            <a:satOff val="-16788"/>
            <a:lumOff val="2222"/>
            <a:alphaOff val="0"/>
          </a:schemeClr>
        </a:solidFill>
        <a:ln w="12700" cap="flat" cmpd="sng" algn="ctr">
          <a:solidFill>
            <a:schemeClr val="accent2">
              <a:hueOff val="373730"/>
              <a:satOff val="-16788"/>
              <a:lumOff val="22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0D2A0D-7480-4F43-AE77-B92DECDD573A}">
      <dsp:nvSpPr>
        <dsp:cNvPr id="0" name=""/>
        <dsp:cNvSpPr/>
      </dsp:nvSpPr>
      <dsp:spPr>
        <a:xfrm>
          <a:off x="0" y="1307679"/>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Calibri" panose="020F0502020204030204" pitchFamily="34" charset="0"/>
              <a:cs typeface="Calibri" panose="020F0502020204030204" pitchFamily="34" charset="0"/>
            </a:rPr>
            <a:t>Used where there is a syntactical requirement in the language</a:t>
          </a:r>
        </a:p>
      </dsp:txBody>
      <dsp:txXfrm>
        <a:off x="0" y="1307679"/>
        <a:ext cx="5906181" cy="1307679"/>
      </dsp:txXfrm>
    </dsp:sp>
    <dsp:sp modelId="{689A0B3E-C709-4D49-AD1E-C73F083C13F5}">
      <dsp:nvSpPr>
        <dsp:cNvPr id="0" name=""/>
        <dsp:cNvSpPr/>
      </dsp:nvSpPr>
      <dsp:spPr>
        <a:xfrm>
          <a:off x="0" y="2615358"/>
          <a:ext cx="5906181" cy="0"/>
        </a:xfrm>
        <a:prstGeom prst="line">
          <a:avLst/>
        </a:prstGeom>
        <a:solidFill>
          <a:schemeClr val="accent2">
            <a:hueOff val="747461"/>
            <a:satOff val="-33577"/>
            <a:lumOff val="4445"/>
            <a:alphaOff val="0"/>
          </a:schemeClr>
        </a:solidFill>
        <a:ln w="12700" cap="flat" cmpd="sng" algn="ctr">
          <a:solidFill>
            <a:schemeClr val="accent2">
              <a:hueOff val="747461"/>
              <a:satOff val="-33577"/>
              <a:lumOff val="44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532AA-CAA5-4AFA-9818-6074BFD2841A}">
      <dsp:nvSpPr>
        <dsp:cNvPr id="0" name=""/>
        <dsp:cNvSpPr/>
      </dsp:nvSpPr>
      <dsp:spPr>
        <a:xfrm>
          <a:off x="0" y="2615359"/>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Calibri" panose="020F0502020204030204" pitchFamily="34" charset="0"/>
              <a:cs typeface="Calibri" panose="020F0502020204030204" pitchFamily="34" charset="0"/>
            </a:rPr>
            <a:t>Can be used as a placeholder for future code</a:t>
          </a:r>
        </a:p>
      </dsp:txBody>
      <dsp:txXfrm>
        <a:off x="0" y="2615359"/>
        <a:ext cx="5906181" cy="1307679"/>
      </dsp:txXfrm>
    </dsp:sp>
    <dsp:sp modelId="{91B3E774-A7D2-4357-BCF8-C19C8BE73B27}">
      <dsp:nvSpPr>
        <dsp:cNvPr id="0" name=""/>
        <dsp:cNvSpPr/>
      </dsp:nvSpPr>
      <dsp:spPr>
        <a:xfrm>
          <a:off x="0" y="3923038"/>
          <a:ext cx="5906181" cy="0"/>
        </a:xfrm>
        <a:prstGeom prst="line">
          <a:avLst/>
        </a:prstGeom>
        <a:solidFill>
          <a:schemeClr val="accent2">
            <a:hueOff val="1121191"/>
            <a:satOff val="-50365"/>
            <a:lumOff val="6667"/>
            <a:alphaOff val="0"/>
          </a:schemeClr>
        </a:solidFill>
        <a:ln w="12700" cap="flat" cmpd="sng" algn="ctr">
          <a:solidFill>
            <a:schemeClr val="accent2">
              <a:hueOff val="1121191"/>
              <a:satOff val="-50365"/>
              <a:lumOff val="666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6AA5E1-7BF0-4AB6-ABA4-152CAC73C1C0}">
      <dsp:nvSpPr>
        <dsp:cNvPr id="0" name=""/>
        <dsp:cNvSpPr/>
      </dsp:nvSpPr>
      <dsp:spPr>
        <a:xfrm>
          <a:off x="0" y="3923038"/>
          <a:ext cx="5906181" cy="130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latin typeface="Calibri" panose="020F0502020204030204" pitchFamily="34" charset="0"/>
              <a:cs typeface="Calibri" panose="020F0502020204030204" pitchFamily="34" charset="0"/>
            </a:rPr>
            <a:t>Essentially does nothing</a:t>
          </a:r>
        </a:p>
      </dsp:txBody>
      <dsp:txXfrm>
        <a:off x="0" y="3923038"/>
        <a:ext cx="5906181" cy="13076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6CF07-D8A6-4C35-9CEA-1171E22494BC}">
      <dsp:nvSpPr>
        <dsp:cNvPr id="0" name=""/>
        <dsp:cNvSpPr/>
      </dsp:nvSpPr>
      <dsp:spPr>
        <a:xfrm>
          <a:off x="0" y="353431"/>
          <a:ext cx="10537371" cy="652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5140D2-AC02-4CBD-8415-9F5F009D5777}">
      <dsp:nvSpPr>
        <dsp:cNvPr id="0" name=""/>
        <dsp:cNvSpPr/>
      </dsp:nvSpPr>
      <dsp:spPr>
        <a:xfrm>
          <a:off x="197378" y="500242"/>
          <a:ext cx="358869" cy="358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928E60-5FD5-4DA0-8D22-541ECA5EEB8E}">
      <dsp:nvSpPr>
        <dsp:cNvPr id="0" name=""/>
        <dsp:cNvSpPr/>
      </dsp:nvSpPr>
      <dsp:spPr>
        <a:xfrm>
          <a:off x="753625" y="353431"/>
          <a:ext cx="9783745" cy="652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5" tIns="69055" rIns="69055" bIns="69055" numCol="1" spcCol="1270" anchor="ctr" anchorCtr="0">
          <a:noAutofit/>
        </a:bodyPr>
        <a:lstStyle/>
        <a:p>
          <a:pPr marL="0" lvl="0" indent="0" algn="l" defTabSz="1111250">
            <a:lnSpc>
              <a:spcPct val="100000"/>
            </a:lnSpc>
            <a:spcBef>
              <a:spcPct val="0"/>
            </a:spcBef>
            <a:spcAft>
              <a:spcPct val="35000"/>
            </a:spcAft>
            <a:buNone/>
          </a:pPr>
          <a:r>
            <a:rPr lang="en-US" sz="2500" kern="1200">
              <a:latin typeface="Calibri" panose="020F0502020204030204" pitchFamily="34" charset="0"/>
              <a:cs typeface="Calibri" panose="020F0502020204030204" pitchFamily="34" charset="0"/>
            </a:rPr>
            <a:t>Adapt your program so that if Saturday or Sunday are entered is says:</a:t>
          </a:r>
        </a:p>
      </dsp:txBody>
      <dsp:txXfrm>
        <a:off x="753625" y="353431"/>
        <a:ext cx="9783745" cy="652489"/>
      </dsp:txXfrm>
    </dsp:sp>
    <dsp:sp modelId="{E7DB628E-AAC4-4FD5-87FC-6067F91BD4BB}">
      <dsp:nvSpPr>
        <dsp:cNvPr id="0" name=""/>
        <dsp:cNvSpPr/>
      </dsp:nvSpPr>
      <dsp:spPr>
        <a:xfrm>
          <a:off x="0" y="1169044"/>
          <a:ext cx="10537371" cy="652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3C281-88ED-4058-9CFD-1318201B0E5A}">
      <dsp:nvSpPr>
        <dsp:cNvPr id="0" name=""/>
        <dsp:cNvSpPr/>
      </dsp:nvSpPr>
      <dsp:spPr>
        <a:xfrm>
          <a:off x="197378" y="1315854"/>
          <a:ext cx="358869" cy="358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E5C455-9ED1-49B9-835C-0222B9AAA9EA}">
      <dsp:nvSpPr>
        <dsp:cNvPr id="0" name=""/>
        <dsp:cNvSpPr/>
      </dsp:nvSpPr>
      <dsp:spPr>
        <a:xfrm>
          <a:off x="753625" y="1169044"/>
          <a:ext cx="9783745" cy="652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055" tIns="69055" rIns="69055" bIns="69055"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libri" panose="020F0502020204030204" pitchFamily="34" charset="0"/>
              <a:cs typeface="Calibri" panose="020F0502020204030204" pitchFamily="34" charset="0"/>
            </a:rPr>
            <a:t>“It’s not payday, but it is the weekend!”</a:t>
          </a:r>
        </a:p>
      </dsp:txBody>
      <dsp:txXfrm>
        <a:off x="753625" y="1169044"/>
        <a:ext cx="9783745" cy="6524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B77FE-1DC5-4862-B19E-6F7A5F4147E9}">
      <dsp:nvSpPr>
        <dsp:cNvPr id="0" name=""/>
        <dsp:cNvSpPr/>
      </dsp:nvSpPr>
      <dsp:spPr>
        <a:xfrm>
          <a:off x="251459" y="2000653"/>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Monday</a:t>
          </a:r>
        </a:p>
      </dsp:txBody>
      <dsp:txXfrm>
        <a:off x="251459" y="2000653"/>
        <a:ext cx="2011680" cy="420994"/>
      </dsp:txXfrm>
    </dsp:sp>
    <dsp:sp modelId="{0C9473AF-7818-4B2A-86C9-C8ADE2315306}">
      <dsp:nvSpPr>
        <dsp:cNvPr id="0" name=""/>
        <dsp:cNvSpPr/>
      </dsp:nvSpPr>
      <dsp:spPr>
        <a:xfrm>
          <a:off x="0" y="1788293"/>
          <a:ext cx="10058399" cy="14902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DE51B85-C64E-4804-A4D1-6E32A5995F72}">
      <dsp:nvSpPr>
        <dsp:cNvPr id="0" name=""/>
        <dsp:cNvSpPr/>
      </dsp:nvSpPr>
      <dsp:spPr>
        <a:xfrm>
          <a:off x="150875" y="635216"/>
          <a:ext cx="2212848" cy="51972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Back to Uni</a:t>
          </a:r>
        </a:p>
      </dsp:txBody>
      <dsp:txXfrm>
        <a:off x="150875" y="635216"/>
        <a:ext cx="2212848" cy="519722"/>
      </dsp:txXfrm>
    </dsp:sp>
    <dsp:sp modelId="{EC617F31-96D8-42AC-B560-9D6BBCF838D8}">
      <dsp:nvSpPr>
        <dsp:cNvPr id="0" name=""/>
        <dsp:cNvSpPr/>
      </dsp:nvSpPr>
      <dsp:spPr>
        <a:xfrm>
          <a:off x="1257299" y="1154939"/>
          <a:ext cx="0" cy="633354"/>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A3349D5B-62AD-431C-B5FA-F66790B88FF1}">
      <dsp:nvSpPr>
        <dsp:cNvPr id="0" name=""/>
        <dsp:cNvSpPr/>
      </dsp:nvSpPr>
      <dsp:spPr>
        <a:xfrm>
          <a:off x="1508759" y="1303964"/>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Tuesday</a:t>
          </a:r>
        </a:p>
      </dsp:txBody>
      <dsp:txXfrm>
        <a:off x="1508759" y="1303964"/>
        <a:ext cx="2011680" cy="420994"/>
      </dsp:txXfrm>
    </dsp:sp>
    <dsp:sp modelId="{4F954A8B-B8CD-4428-A48D-819A5539D056}">
      <dsp:nvSpPr>
        <dsp:cNvPr id="0" name=""/>
        <dsp:cNvSpPr/>
      </dsp:nvSpPr>
      <dsp:spPr>
        <a:xfrm>
          <a:off x="1408175" y="2570672"/>
          <a:ext cx="2212848" cy="714618"/>
        </a:xfrm>
        <a:prstGeom prst="rect">
          <a:avLst/>
        </a:prstGeom>
        <a:solidFill>
          <a:schemeClr val="accent2">
            <a:tint val="40000"/>
            <a:alpha val="90000"/>
            <a:hueOff val="260663"/>
            <a:satOff val="-4899"/>
            <a:lumOff val="-146"/>
            <a:alphaOff val="0"/>
          </a:schemeClr>
        </a:solidFill>
        <a:ln w="12700" cap="flat" cmpd="sng" algn="ctr">
          <a:solidFill>
            <a:schemeClr val="accent2">
              <a:tint val="40000"/>
              <a:alpha val="90000"/>
              <a:hueOff val="260663"/>
              <a:satOff val="-4899"/>
              <a:lumOff val="-1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cs typeface="Calibri" panose="020F0502020204030204" pitchFamily="34" charset="0"/>
            </a:rPr>
            <a:t>Cook Dinner for your Flatmates</a:t>
          </a:r>
        </a:p>
      </dsp:txBody>
      <dsp:txXfrm>
        <a:off x="1408175" y="2570672"/>
        <a:ext cx="2212848" cy="714618"/>
      </dsp:txXfrm>
    </dsp:sp>
    <dsp:sp modelId="{98D234BB-E4D0-41A8-A2A4-82CD9D92C74A}">
      <dsp:nvSpPr>
        <dsp:cNvPr id="0" name=""/>
        <dsp:cNvSpPr/>
      </dsp:nvSpPr>
      <dsp:spPr>
        <a:xfrm>
          <a:off x="2514599" y="1937318"/>
          <a:ext cx="0" cy="633354"/>
        </a:xfrm>
        <a:prstGeom prst="line">
          <a:avLst/>
        </a:prstGeom>
        <a:solidFill>
          <a:schemeClr val="accent2">
            <a:hueOff val="186865"/>
            <a:satOff val="-8394"/>
            <a:lumOff val="1111"/>
            <a:alphaOff val="0"/>
          </a:schemeClr>
        </a:solidFill>
        <a:ln w="6350" cap="flat" cmpd="sng" algn="ctr">
          <a:solidFill>
            <a:schemeClr val="accent2">
              <a:hueOff val="186865"/>
              <a:satOff val="-8394"/>
              <a:lumOff val="1111"/>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93D70044-3EBB-4EBB-B5D5-88BEBE957D3C}">
      <dsp:nvSpPr>
        <dsp:cNvPr id="0" name=""/>
        <dsp:cNvSpPr/>
      </dsp:nvSpPr>
      <dsp:spPr>
        <a:xfrm>
          <a:off x="12107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4D4E7EE6-78C0-41D1-B308-96681F0004D9}">
      <dsp:nvSpPr>
        <dsp:cNvPr id="0" name=""/>
        <dsp:cNvSpPr/>
      </dsp:nvSpPr>
      <dsp:spPr>
        <a:xfrm>
          <a:off x="24680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30DC7C21-6790-4C08-A7C2-D4B0E35ADDD7}">
      <dsp:nvSpPr>
        <dsp:cNvPr id="0" name=""/>
        <dsp:cNvSpPr/>
      </dsp:nvSpPr>
      <dsp:spPr>
        <a:xfrm>
          <a:off x="2766059" y="2000653"/>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Wednesday</a:t>
          </a:r>
        </a:p>
      </dsp:txBody>
      <dsp:txXfrm>
        <a:off x="2766059" y="2000653"/>
        <a:ext cx="2011680" cy="420994"/>
      </dsp:txXfrm>
    </dsp:sp>
    <dsp:sp modelId="{7A414FBC-B3A6-40A5-A7D8-8343194E0DAD}">
      <dsp:nvSpPr>
        <dsp:cNvPr id="0" name=""/>
        <dsp:cNvSpPr/>
      </dsp:nvSpPr>
      <dsp:spPr>
        <a:xfrm>
          <a:off x="2665475" y="440320"/>
          <a:ext cx="2212848" cy="714618"/>
        </a:xfrm>
        <a:prstGeom prst="rect">
          <a:avLst/>
        </a:prstGeom>
        <a:solidFill>
          <a:schemeClr val="accent2">
            <a:tint val="40000"/>
            <a:alpha val="90000"/>
            <a:hueOff val="521326"/>
            <a:satOff val="-9798"/>
            <a:lumOff val="-293"/>
            <a:alphaOff val="0"/>
          </a:schemeClr>
        </a:solidFill>
        <a:ln w="12700" cap="flat" cmpd="sng" algn="ctr">
          <a:solidFill>
            <a:schemeClr val="accent2">
              <a:tint val="40000"/>
              <a:alpha val="90000"/>
              <a:hueOff val="521326"/>
              <a:satOff val="-9798"/>
              <a:lumOff val="-29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cs typeface="Calibri" panose="020F0502020204030204" pitchFamily="34" charset="0"/>
            </a:rPr>
            <a:t>Hump Day - Go to the Gym!</a:t>
          </a:r>
        </a:p>
      </dsp:txBody>
      <dsp:txXfrm>
        <a:off x="2665475" y="440320"/>
        <a:ext cx="2212848" cy="714618"/>
      </dsp:txXfrm>
    </dsp:sp>
    <dsp:sp modelId="{38BFB18A-B2A2-4A46-8F4F-5E1CD5DE0152}">
      <dsp:nvSpPr>
        <dsp:cNvPr id="0" name=""/>
        <dsp:cNvSpPr/>
      </dsp:nvSpPr>
      <dsp:spPr>
        <a:xfrm>
          <a:off x="3771899" y="1154939"/>
          <a:ext cx="0" cy="633354"/>
        </a:xfrm>
        <a:prstGeom prst="line">
          <a:avLst/>
        </a:prstGeom>
        <a:solidFill>
          <a:schemeClr val="accent2">
            <a:hueOff val="373730"/>
            <a:satOff val="-16788"/>
            <a:lumOff val="2222"/>
            <a:alphaOff val="0"/>
          </a:schemeClr>
        </a:solidFill>
        <a:ln w="6350" cap="flat" cmpd="sng" algn="ctr">
          <a:solidFill>
            <a:schemeClr val="accent2">
              <a:hueOff val="373730"/>
              <a:satOff val="-16788"/>
              <a:lumOff val="2222"/>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79E3CEE6-B03A-4D56-970E-0F00275D53DA}">
      <dsp:nvSpPr>
        <dsp:cNvPr id="0" name=""/>
        <dsp:cNvSpPr/>
      </dsp:nvSpPr>
      <dsp:spPr>
        <a:xfrm>
          <a:off x="4023359" y="1303964"/>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Thursday</a:t>
          </a:r>
        </a:p>
      </dsp:txBody>
      <dsp:txXfrm>
        <a:off x="4023359" y="1303964"/>
        <a:ext cx="2011680" cy="420994"/>
      </dsp:txXfrm>
    </dsp:sp>
    <dsp:sp modelId="{DE637F5B-9D25-4ED5-B6CD-3A21C54AB13F}">
      <dsp:nvSpPr>
        <dsp:cNvPr id="0" name=""/>
        <dsp:cNvSpPr/>
      </dsp:nvSpPr>
      <dsp:spPr>
        <a:xfrm>
          <a:off x="3922775" y="2570672"/>
          <a:ext cx="2212848" cy="714618"/>
        </a:xfrm>
        <a:prstGeom prst="rect">
          <a:avLst/>
        </a:prstGeom>
        <a:solidFill>
          <a:schemeClr val="accent2">
            <a:tint val="40000"/>
            <a:alpha val="90000"/>
            <a:hueOff val="781989"/>
            <a:satOff val="-14696"/>
            <a:lumOff val="-439"/>
            <a:alphaOff val="0"/>
          </a:schemeClr>
        </a:solidFill>
        <a:ln w="12700" cap="flat" cmpd="sng" algn="ctr">
          <a:solidFill>
            <a:schemeClr val="accent2">
              <a:tint val="40000"/>
              <a:alpha val="90000"/>
              <a:hueOff val="781989"/>
              <a:satOff val="-14696"/>
              <a:lumOff val="-4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cs typeface="Calibri" panose="020F0502020204030204" pitchFamily="34" charset="0"/>
            </a:rPr>
            <a:t>Cook Dinner for your Flatmates</a:t>
          </a:r>
        </a:p>
      </dsp:txBody>
      <dsp:txXfrm>
        <a:off x="3922775" y="2570672"/>
        <a:ext cx="2212848" cy="714618"/>
      </dsp:txXfrm>
    </dsp:sp>
    <dsp:sp modelId="{60A293D8-4BBF-4B4E-B989-3BB0F06667AA}">
      <dsp:nvSpPr>
        <dsp:cNvPr id="0" name=""/>
        <dsp:cNvSpPr/>
      </dsp:nvSpPr>
      <dsp:spPr>
        <a:xfrm>
          <a:off x="5029199" y="1937318"/>
          <a:ext cx="0" cy="633354"/>
        </a:xfrm>
        <a:prstGeom prst="line">
          <a:avLst/>
        </a:prstGeom>
        <a:solidFill>
          <a:schemeClr val="accent2">
            <a:hueOff val="560596"/>
            <a:satOff val="-25182"/>
            <a:lumOff val="3334"/>
            <a:alphaOff val="0"/>
          </a:schemeClr>
        </a:solidFill>
        <a:ln w="6350" cap="flat" cmpd="sng" algn="ctr">
          <a:solidFill>
            <a:schemeClr val="accent2">
              <a:hueOff val="560596"/>
              <a:satOff val="-25182"/>
              <a:lumOff val="3334"/>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A4E5F274-8C2D-48C8-B370-E7BD4D9E46CB}">
      <dsp:nvSpPr>
        <dsp:cNvPr id="0" name=""/>
        <dsp:cNvSpPr/>
      </dsp:nvSpPr>
      <dsp:spPr>
        <a:xfrm>
          <a:off x="37253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7C6F8685-52F7-42C9-8884-1E2D605FC509}">
      <dsp:nvSpPr>
        <dsp:cNvPr id="0" name=""/>
        <dsp:cNvSpPr/>
      </dsp:nvSpPr>
      <dsp:spPr>
        <a:xfrm>
          <a:off x="49826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49945E01-6AA7-4458-986A-B2479D78E4A1}">
      <dsp:nvSpPr>
        <dsp:cNvPr id="0" name=""/>
        <dsp:cNvSpPr/>
      </dsp:nvSpPr>
      <dsp:spPr>
        <a:xfrm>
          <a:off x="5280660" y="2000653"/>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Friday</a:t>
          </a:r>
        </a:p>
      </dsp:txBody>
      <dsp:txXfrm>
        <a:off x="5280660" y="2000653"/>
        <a:ext cx="2011680" cy="420994"/>
      </dsp:txXfrm>
    </dsp:sp>
    <dsp:sp modelId="{98126173-8890-4767-922D-A0064B2B7748}">
      <dsp:nvSpPr>
        <dsp:cNvPr id="0" name=""/>
        <dsp:cNvSpPr/>
      </dsp:nvSpPr>
      <dsp:spPr>
        <a:xfrm>
          <a:off x="5180076" y="635216"/>
          <a:ext cx="2212848" cy="519722"/>
        </a:xfrm>
        <a:prstGeom prst="rect">
          <a:avLst/>
        </a:prstGeom>
        <a:solidFill>
          <a:schemeClr val="accent2">
            <a:tint val="40000"/>
            <a:alpha val="90000"/>
            <a:hueOff val="1042652"/>
            <a:satOff val="-19595"/>
            <a:lumOff val="-585"/>
            <a:alphaOff val="0"/>
          </a:schemeClr>
        </a:solidFill>
        <a:ln w="12700" cap="flat" cmpd="sng" algn="ctr">
          <a:solidFill>
            <a:schemeClr val="accent2">
              <a:tint val="40000"/>
              <a:alpha val="90000"/>
              <a:hueOff val="1042652"/>
              <a:satOff val="-19595"/>
              <a:lumOff val="-5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cs typeface="Calibri" panose="020F0502020204030204" pitchFamily="34" charset="0"/>
            </a:rPr>
            <a:t>Party Time!</a:t>
          </a:r>
        </a:p>
      </dsp:txBody>
      <dsp:txXfrm>
        <a:off x="5180076" y="635216"/>
        <a:ext cx="2212848" cy="519722"/>
      </dsp:txXfrm>
    </dsp:sp>
    <dsp:sp modelId="{36988111-A456-4C3B-8C81-A779C7593E6B}">
      <dsp:nvSpPr>
        <dsp:cNvPr id="0" name=""/>
        <dsp:cNvSpPr/>
      </dsp:nvSpPr>
      <dsp:spPr>
        <a:xfrm>
          <a:off x="6286500" y="1154939"/>
          <a:ext cx="0" cy="633354"/>
        </a:xfrm>
        <a:prstGeom prst="line">
          <a:avLst/>
        </a:prstGeom>
        <a:solidFill>
          <a:schemeClr val="accent2">
            <a:hueOff val="747461"/>
            <a:satOff val="-33577"/>
            <a:lumOff val="4445"/>
            <a:alphaOff val="0"/>
          </a:schemeClr>
        </a:solidFill>
        <a:ln w="6350" cap="flat" cmpd="sng" algn="ctr">
          <a:solidFill>
            <a:schemeClr val="accent2">
              <a:hueOff val="747461"/>
              <a:satOff val="-33577"/>
              <a:lumOff val="4445"/>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23D385EC-BBBE-41C8-81DD-340CE1AD7236}">
      <dsp:nvSpPr>
        <dsp:cNvPr id="0" name=""/>
        <dsp:cNvSpPr/>
      </dsp:nvSpPr>
      <dsp:spPr>
        <a:xfrm>
          <a:off x="6537960" y="1303964"/>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Saturday</a:t>
          </a:r>
        </a:p>
      </dsp:txBody>
      <dsp:txXfrm>
        <a:off x="6537960" y="1303964"/>
        <a:ext cx="2011680" cy="420994"/>
      </dsp:txXfrm>
    </dsp:sp>
    <dsp:sp modelId="{68E52481-BEE6-45B5-9D70-5BEE6C499084}">
      <dsp:nvSpPr>
        <dsp:cNvPr id="0" name=""/>
        <dsp:cNvSpPr/>
      </dsp:nvSpPr>
      <dsp:spPr>
        <a:xfrm>
          <a:off x="6437376" y="2570672"/>
          <a:ext cx="2212848" cy="714618"/>
        </a:xfrm>
        <a:prstGeom prst="rect">
          <a:avLst/>
        </a:prstGeom>
        <a:solidFill>
          <a:schemeClr val="accent2">
            <a:tint val="40000"/>
            <a:alpha val="90000"/>
            <a:hueOff val="1303315"/>
            <a:satOff val="-24494"/>
            <a:lumOff val="-732"/>
            <a:alphaOff val="0"/>
          </a:schemeClr>
        </a:solidFill>
        <a:ln w="12700" cap="flat" cmpd="sng" algn="ctr">
          <a:solidFill>
            <a:schemeClr val="accent2">
              <a:tint val="40000"/>
              <a:alpha val="90000"/>
              <a:hueOff val="1303315"/>
              <a:satOff val="-24494"/>
              <a:lumOff val="-7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cs typeface="Calibri" panose="020F0502020204030204" pitchFamily="34" charset="0"/>
            </a:rPr>
            <a:t>Time to Chill and Watch a Movie</a:t>
          </a:r>
        </a:p>
      </dsp:txBody>
      <dsp:txXfrm>
        <a:off x="6437376" y="2570672"/>
        <a:ext cx="2212848" cy="714618"/>
      </dsp:txXfrm>
    </dsp:sp>
    <dsp:sp modelId="{CD056CAD-4FBD-4D5D-ADAB-CA4DF8B5D114}">
      <dsp:nvSpPr>
        <dsp:cNvPr id="0" name=""/>
        <dsp:cNvSpPr/>
      </dsp:nvSpPr>
      <dsp:spPr>
        <a:xfrm>
          <a:off x="7543800" y="1937318"/>
          <a:ext cx="0" cy="633354"/>
        </a:xfrm>
        <a:prstGeom prst="line">
          <a:avLst/>
        </a:prstGeom>
        <a:solidFill>
          <a:schemeClr val="accent2">
            <a:hueOff val="934326"/>
            <a:satOff val="-41971"/>
            <a:lumOff val="5556"/>
            <a:alphaOff val="0"/>
          </a:schemeClr>
        </a:solidFill>
        <a:ln w="6350" cap="flat" cmpd="sng" algn="ctr">
          <a:solidFill>
            <a:schemeClr val="accent2">
              <a:hueOff val="934326"/>
              <a:satOff val="-41971"/>
              <a:lumOff val="5556"/>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156B1D37-FB75-4703-A82E-F56C79DA92EB}">
      <dsp:nvSpPr>
        <dsp:cNvPr id="0" name=""/>
        <dsp:cNvSpPr/>
      </dsp:nvSpPr>
      <dsp:spPr>
        <a:xfrm>
          <a:off x="62399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BB2E2BF1-D5E6-4673-994B-684A8C767313}">
      <dsp:nvSpPr>
        <dsp:cNvPr id="0" name=""/>
        <dsp:cNvSpPr/>
      </dsp:nvSpPr>
      <dsp:spPr>
        <a:xfrm>
          <a:off x="74972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 modelId="{8926834D-250F-4BE0-8A9F-6BBFC7F35922}">
      <dsp:nvSpPr>
        <dsp:cNvPr id="0" name=""/>
        <dsp:cNvSpPr/>
      </dsp:nvSpPr>
      <dsp:spPr>
        <a:xfrm>
          <a:off x="7795260" y="2000653"/>
          <a:ext cx="2011680" cy="420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a:latin typeface="Calibri" panose="020F0502020204030204" pitchFamily="34" charset="0"/>
              <a:cs typeface="Calibri" panose="020F0502020204030204" pitchFamily="34" charset="0"/>
            </a:rPr>
            <a:t>Sunday</a:t>
          </a:r>
        </a:p>
      </dsp:txBody>
      <dsp:txXfrm>
        <a:off x="7795260" y="2000653"/>
        <a:ext cx="2011680" cy="420994"/>
      </dsp:txXfrm>
    </dsp:sp>
    <dsp:sp modelId="{16DC3251-825F-433D-B2A2-6666523EF5E7}">
      <dsp:nvSpPr>
        <dsp:cNvPr id="0" name=""/>
        <dsp:cNvSpPr/>
      </dsp:nvSpPr>
      <dsp:spPr>
        <a:xfrm>
          <a:off x="7694676" y="635216"/>
          <a:ext cx="2212848" cy="519722"/>
        </a:xfrm>
        <a:prstGeom prst="rect">
          <a:avLst/>
        </a:prstGeom>
        <a:solidFill>
          <a:schemeClr val="accent2">
            <a:tint val="40000"/>
            <a:alpha val="90000"/>
            <a:hueOff val="1563978"/>
            <a:satOff val="-29393"/>
            <a:lumOff val="-878"/>
            <a:alphaOff val="0"/>
          </a:schemeClr>
        </a:solidFill>
        <a:ln w="12700" cap="flat" cmpd="sng" algn="ctr">
          <a:solidFill>
            <a:schemeClr val="accent2">
              <a:tint val="40000"/>
              <a:alpha val="90000"/>
              <a:hueOff val="1563978"/>
              <a:satOff val="-29393"/>
              <a:lumOff val="-8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a:latin typeface="Calibri" panose="020F0502020204030204" pitchFamily="34" charset="0"/>
              <a:cs typeface="Calibri" panose="020F0502020204030204" pitchFamily="34" charset="0"/>
            </a:rPr>
            <a:t>Time to Chill</a:t>
          </a:r>
        </a:p>
      </dsp:txBody>
      <dsp:txXfrm>
        <a:off x="7694676" y="635216"/>
        <a:ext cx="2212848" cy="519722"/>
      </dsp:txXfrm>
    </dsp:sp>
    <dsp:sp modelId="{176960D8-BDD2-4BF4-A91B-C1ACB66C6C11}">
      <dsp:nvSpPr>
        <dsp:cNvPr id="0" name=""/>
        <dsp:cNvSpPr/>
      </dsp:nvSpPr>
      <dsp:spPr>
        <a:xfrm>
          <a:off x="8801100" y="1154939"/>
          <a:ext cx="0" cy="633354"/>
        </a:xfrm>
        <a:prstGeom prst="line">
          <a:avLst/>
        </a:prstGeom>
        <a:solidFill>
          <a:schemeClr val="accent2">
            <a:hueOff val="1121191"/>
            <a:satOff val="-50365"/>
            <a:lumOff val="6667"/>
            <a:alphaOff val="0"/>
          </a:schemeClr>
        </a:solidFill>
        <a:ln w="6350" cap="flat" cmpd="sng" algn="ctr">
          <a:solidFill>
            <a:schemeClr val="accent2">
              <a:hueOff val="1121191"/>
              <a:satOff val="-50365"/>
              <a:lumOff val="6667"/>
              <a:alphaOff val="0"/>
            </a:schemeClr>
          </a:solidFill>
          <a:prstDash val="dash"/>
        </a:ln>
        <a:effectLst/>
      </dsp:spPr>
      <dsp:style>
        <a:lnRef idx="2">
          <a:scrgbClr r="0" g="0" b="0"/>
        </a:lnRef>
        <a:fillRef idx="1">
          <a:scrgbClr r="0" g="0" b="0"/>
        </a:fillRef>
        <a:effectRef idx="1">
          <a:scrgbClr r="0" g="0" b="0"/>
        </a:effectRef>
        <a:fontRef idx="minor">
          <a:schemeClr val="lt1"/>
        </a:fontRef>
      </dsp:style>
    </dsp:sp>
    <dsp:sp modelId="{3A82391A-2E37-4822-A03E-B4F761F0DB8D}">
      <dsp:nvSpPr>
        <dsp:cNvPr id="0" name=""/>
        <dsp:cNvSpPr/>
      </dsp:nvSpPr>
      <dsp:spPr>
        <a:xfrm>
          <a:off x="8754529" y="1816235"/>
          <a:ext cx="93140" cy="93140"/>
        </a:xfrm>
        <a:prstGeom prst="ellipse">
          <a:avLst/>
        </a:prstGeom>
        <a:solidFill>
          <a:schemeClr val="lt1">
            <a:alpha val="90000"/>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0EAD38-C3E9-40D3-B6BD-0F09D691F67D}">
      <dsp:nvSpPr>
        <dsp:cNvPr id="0" name=""/>
        <dsp:cNvSpPr/>
      </dsp:nvSpPr>
      <dsp:spPr>
        <a:xfrm>
          <a:off x="3422" y="105718"/>
          <a:ext cx="333664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latin typeface="Calibri" panose="020F0502020204030204" pitchFamily="34" charset="0"/>
              <a:cs typeface="Calibri" panose="020F0502020204030204" pitchFamily="34" charset="0"/>
            </a:rPr>
            <a:t>Pre-Session Materials</a:t>
          </a:r>
          <a:endParaRPr lang="en-GB" sz="2600" kern="1200">
            <a:latin typeface="Calibri" panose="020F0502020204030204" pitchFamily="34" charset="0"/>
            <a:cs typeface="Calibri" panose="020F0502020204030204" pitchFamily="34" charset="0"/>
          </a:endParaRPr>
        </a:p>
      </dsp:txBody>
      <dsp:txXfrm>
        <a:off x="3422" y="105718"/>
        <a:ext cx="3336641" cy="748800"/>
      </dsp:txXfrm>
    </dsp:sp>
    <dsp:sp modelId="{ED17DF52-F97F-4FC5-96E0-6DD78261ADEB}">
      <dsp:nvSpPr>
        <dsp:cNvPr id="0" name=""/>
        <dsp:cNvSpPr/>
      </dsp:nvSpPr>
      <dsp:spPr>
        <a:xfrm>
          <a:off x="3422" y="854518"/>
          <a:ext cx="3336641" cy="3135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Types of Loop in Programming</a:t>
          </a:r>
          <a:endParaRPr lang="en-GB" sz="2600" kern="1200">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The range() function</a:t>
          </a:r>
          <a:endParaRPr lang="en-GB" sz="2600" kern="1200">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The for loop in Python (using range())</a:t>
          </a:r>
          <a:endParaRPr lang="en-GB" sz="2600" kern="1200">
            <a:latin typeface="Calibri" panose="020F0502020204030204" pitchFamily="34" charset="0"/>
            <a:cs typeface="Calibri" panose="020F0502020204030204" pitchFamily="34" charset="0"/>
          </a:endParaRPr>
        </a:p>
      </dsp:txBody>
      <dsp:txXfrm>
        <a:off x="3422" y="854518"/>
        <a:ext cx="3336641" cy="3135819"/>
      </dsp:txXfrm>
    </dsp:sp>
    <dsp:sp modelId="{4136887E-4769-4D80-97C0-257F76B701C6}">
      <dsp:nvSpPr>
        <dsp:cNvPr id="0" name=""/>
        <dsp:cNvSpPr/>
      </dsp:nvSpPr>
      <dsp:spPr>
        <a:xfrm>
          <a:off x="3807192" y="105718"/>
          <a:ext cx="333664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latin typeface="Calibri" panose="020F0502020204030204" pitchFamily="34" charset="0"/>
              <a:cs typeface="Calibri" panose="020F0502020204030204" pitchFamily="34" charset="0"/>
            </a:rPr>
            <a:t>Hybrid Session 1</a:t>
          </a:r>
          <a:endParaRPr lang="en-GB" sz="2600" kern="1200">
            <a:latin typeface="Calibri" panose="020F0502020204030204" pitchFamily="34" charset="0"/>
            <a:cs typeface="Calibri" panose="020F0502020204030204" pitchFamily="34" charset="0"/>
          </a:endParaRPr>
        </a:p>
      </dsp:txBody>
      <dsp:txXfrm>
        <a:off x="3807192" y="105718"/>
        <a:ext cx="3336641" cy="748800"/>
      </dsp:txXfrm>
    </dsp:sp>
    <dsp:sp modelId="{80634234-7D15-4581-AD2B-8B74C326AF48}">
      <dsp:nvSpPr>
        <dsp:cNvPr id="0" name=""/>
        <dsp:cNvSpPr/>
      </dsp:nvSpPr>
      <dsp:spPr>
        <a:xfrm>
          <a:off x="3807192" y="854518"/>
          <a:ext cx="3336641" cy="3135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For-each loop in Python (using lists)</a:t>
          </a:r>
          <a:endParaRPr lang="en-GB" sz="2600" kern="1200">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While loop in Python</a:t>
          </a:r>
          <a:endParaRPr lang="en-GB" sz="2600" kern="1200">
            <a:latin typeface="Calibri" panose="020F0502020204030204" pitchFamily="34" charset="0"/>
            <a:cs typeface="Calibri" panose="020F0502020204030204" pitchFamily="34" charset="0"/>
          </a:endParaRPr>
        </a:p>
      </dsp:txBody>
      <dsp:txXfrm>
        <a:off x="3807192" y="854518"/>
        <a:ext cx="3336641" cy="3135819"/>
      </dsp:txXfrm>
    </dsp:sp>
    <dsp:sp modelId="{2EB7C50E-5F52-4F76-B085-90D4B692B889}">
      <dsp:nvSpPr>
        <dsp:cNvPr id="0" name=""/>
        <dsp:cNvSpPr/>
      </dsp:nvSpPr>
      <dsp:spPr>
        <a:xfrm>
          <a:off x="7610963" y="105718"/>
          <a:ext cx="3336641" cy="74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a:latin typeface="Calibri" panose="020F0502020204030204" pitchFamily="34" charset="0"/>
              <a:cs typeface="Calibri" panose="020F0502020204030204" pitchFamily="34" charset="0"/>
            </a:rPr>
            <a:t>Hybrid Session 2</a:t>
          </a:r>
          <a:endParaRPr lang="en-GB" sz="2600" kern="1200">
            <a:latin typeface="Calibri" panose="020F0502020204030204" pitchFamily="34" charset="0"/>
            <a:cs typeface="Calibri" panose="020F0502020204030204" pitchFamily="34" charset="0"/>
          </a:endParaRPr>
        </a:p>
      </dsp:txBody>
      <dsp:txXfrm>
        <a:off x="7610963" y="105718"/>
        <a:ext cx="3336641" cy="748800"/>
      </dsp:txXfrm>
    </dsp:sp>
    <dsp:sp modelId="{81E81EDA-C27E-41A3-A67E-4731D57BF0D0}">
      <dsp:nvSpPr>
        <dsp:cNvPr id="0" name=""/>
        <dsp:cNvSpPr/>
      </dsp:nvSpPr>
      <dsp:spPr>
        <a:xfrm>
          <a:off x="7610963" y="854518"/>
          <a:ext cx="3336641" cy="3135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Nested loops</a:t>
          </a:r>
          <a:endParaRPr lang="en-GB" sz="2600" kern="1200">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Nesting control structures (selection within a loop)</a:t>
          </a:r>
          <a:endParaRPr lang="en-GB" sz="2600" kern="1200">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Validating user input</a:t>
          </a:r>
          <a:endParaRPr lang="en-GB" sz="2600" kern="1200">
            <a:latin typeface="Calibri" panose="020F0502020204030204" pitchFamily="34" charset="0"/>
            <a:cs typeface="Calibri" panose="020F0502020204030204" pitchFamily="34" charset="0"/>
          </a:endParaRPr>
        </a:p>
        <a:p>
          <a:pPr marL="228600" lvl="1" indent="-228600" algn="l" defTabSz="1155700">
            <a:lnSpc>
              <a:spcPct val="90000"/>
            </a:lnSpc>
            <a:spcBef>
              <a:spcPct val="0"/>
            </a:spcBef>
            <a:spcAft>
              <a:spcPct val="15000"/>
            </a:spcAft>
            <a:buChar char="•"/>
          </a:pPr>
          <a:r>
            <a:rPr lang="en-US" sz="2600" kern="1200">
              <a:latin typeface="Calibri" panose="020F0502020204030204" pitchFamily="34" charset="0"/>
              <a:cs typeface="Calibri" panose="020F0502020204030204" pitchFamily="34" charset="0"/>
            </a:rPr>
            <a:t>The break and continue keywords</a:t>
          </a:r>
          <a:endParaRPr lang="en-GB" sz="2600" kern="1200">
            <a:latin typeface="Calibri" panose="020F0502020204030204" pitchFamily="34" charset="0"/>
            <a:cs typeface="Calibri" panose="020F0502020204030204" pitchFamily="34" charset="0"/>
          </a:endParaRPr>
        </a:p>
      </dsp:txBody>
      <dsp:txXfrm>
        <a:off x="7610963" y="854518"/>
        <a:ext cx="3336641" cy="313581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C5A2-6920-4655-ACEB-BC892D7DB4BB}" type="datetimeFigureOut">
              <a:rPr lang="en-GB" smtClean="0"/>
              <a:t>21/10/2020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2B13F-B7DF-49E3-AD76-BAFB3A3B010D}" type="slidenum">
              <a:rPr lang="en-GB" smtClean="0"/>
              <a:t>‹#›</a:t>
            </a:fld>
            <a:endParaRPr lang="en-GB"/>
          </a:p>
        </p:txBody>
      </p:sp>
    </p:spTree>
    <p:extLst>
      <p:ext uri="{BB962C8B-B14F-4D97-AF65-F5344CB8AC3E}">
        <p14:creationId xmlns:p14="http://schemas.microsoft.com/office/powerpoint/2010/main" val="187710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2B13F-B7DF-49E3-AD76-BAFB3A3B010D}" type="slidenum">
              <a:rPr lang="en-GB" smtClean="0"/>
              <a:t>3</a:t>
            </a:fld>
            <a:endParaRPr lang="en-GB"/>
          </a:p>
        </p:txBody>
      </p:sp>
    </p:spTree>
    <p:extLst>
      <p:ext uri="{BB962C8B-B14F-4D97-AF65-F5344CB8AC3E}">
        <p14:creationId xmlns:p14="http://schemas.microsoft.com/office/powerpoint/2010/main" val="49417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Empty code is not allowed in loops, function definitions, class definitions, or in if statements.  Therefore, if there is a situation where we don’t want to write the code yet (or even if there is no code for the construct), we need a way of avoiding this.  We use the pass keyword for this.  When the pass statement is executed, nothing happens, but you avoid getting an error when empty code is not allowed.</a:t>
            </a:r>
          </a:p>
          <a:p>
            <a:endParaRPr lang="en-US" dirty="0"/>
          </a:p>
          <a:p>
            <a:endParaRPr lang="en-GB" dirty="0"/>
          </a:p>
          <a:p>
            <a:r>
              <a:rPr lang="en-US" dirty="0"/>
              <a:t>In other words, the pass statement is simply ignored by the Python interpreter and can be seen as a null statement. When the pass is executed, nothing happens.</a:t>
            </a:r>
            <a:endParaRPr lang="en-GB" dirty="0"/>
          </a:p>
        </p:txBody>
      </p:sp>
      <p:sp>
        <p:nvSpPr>
          <p:cNvPr id="4" name="Slide Number Placeholder 3"/>
          <p:cNvSpPr>
            <a:spLocks noGrp="1"/>
          </p:cNvSpPr>
          <p:nvPr>
            <p:ph type="sldNum" sz="quarter" idx="5"/>
          </p:nvPr>
        </p:nvSpPr>
        <p:spPr/>
        <p:txBody>
          <a:bodyPr/>
          <a:lstStyle/>
          <a:p>
            <a:fld id="{8DF2B13F-B7DF-49E3-AD76-BAFB3A3B010D}" type="slidenum">
              <a:rPr lang="en-GB" smtClean="0"/>
              <a:t>7</a:t>
            </a:fld>
            <a:endParaRPr lang="en-GB"/>
          </a:p>
        </p:txBody>
      </p:sp>
    </p:spTree>
    <p:extLst>
      <p:ext uri="{BB962C8B-B14F-4D97-AF65-F5344CB8AC3E}">
        <p14:creationId xmlns:p14="http://schemas.microsoft.com/office/powerpoint/2010/main" val="2586738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2B13F-B7DF-49E3-AD76-BAFB3A3B010D}" type="slidenum">
              <a:rPr lang="en-GB" smtClean="0"/>
              <a:t>15</a:t>
            </a:fld>
            <a:endParaRPr lang="en-GB"/>
          </a:p>
        </p:txBody>
      </p:sp>
    </p:spTree>
    <p:extLst>
      <p:ext uri="{BB962C8B-B14F-4D97-AF65-F5344CB8AC3E}">
        <p14:creationId xmlns:p14="http://schemas.microsoft.com/office/powerpoint/2010/main" val="131906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2B13F-B7DF-49E3-AD76-BAFB3A3B010D}" type="slidenum">
              <a:rPr lang="en-GB" smtClean="0"/>
              <a:t>16</a:t>
            </a:fld>
            <a:endParaRPr lang="en-GB"/>
          </a:p>
        </p:txBody>
      </p:sp>
    </p:spTree>
    <p:extLst>
      <p:ext uri="{BB962C8B-B14F-4D97-AF65-F5344CB8AC3E}">
        <p14:creationId xmlns:p14="http://schemas.microsoft.com/office/powerpoint/2010/main" val="66737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DF2B13F-B7DF-49E3-AD76-BAFB3A3B010D}" type="slidenum">
              <a:rPr lang="en-GB" smtClean="0"/>
              <a:t>17</a:t>
            </a:fld>
            <a:endParaRPr lang="en-GB"/>
          </a:p>
        </p:txBody>
      </p:sp>
    </p:spTree>
    <p:extLst>
      <p:ext uri="{BB962C8B-B14F-4D97-AF65-F5344CB8AC3E}">
        <p14:creationId xmlns:p14="http://schemas.microsoft.com/office/powerpoint/2010/main" val="3120508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144AAA1-38CB-0349-BC53-1DD4E4327E5A}" type="slidenum">
              <a:rPr lang="en-GB" smtClean="0"/>
              <a:t>20</a:t>
            </a:fld>
            <a:endParaRPr lang="en-GB"/>
          </a:p>
        </p:txBody>
      </p:sp>
    </p:spTree>
    <p:extLst>
      <p:ext uri="{BB962C8B-B14F-4D97-AF65-F5344CB8AC3E}">
        <p14:creationId xmlns:p14="http://schemas.microsoft.com/office/powerpoint/2010/main" val="1589884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10/21/2020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74669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04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9994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76789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449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10/21/2020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9902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285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12954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7096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28510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10/21/2020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221697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10/21/2020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10948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10/21/2020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89753517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90000"/>
        </a:lnSpc>
        <a:spcBef>
          <a:spcPct val="0"/>
        </a:spcBef>
        <a:buNone/>
        <a:defRPr lang="en-US" sz="48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10/21/2020</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982002179"/>
      </p:ext>
    </p:extLst>
  </p:cSld>
  <p:clrMap bg1="dk1" tx1="lt1" bg2="dk2" tx2="lt2" accent1="accent1" accent2="accent2" accent3="accent3" accent4="accent4" accent5="accent5" accent6="accent6" hlink="hlink" folHlink="folHlink"/>
  <p:sldLayoutIdLst>
    <p:sldLayoutId id="2147483690" r:id="rId1"/>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6.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DDE0DB9-C56E-48FE-9882-965954DF6191}"/>
              </a:ext>
            </a:extLst>
          </p:cNvPr>
          <p:cNvPicPr>
            <a:picLocks noChangeAspect="1"/>
          </p:cNvPicPr>
          <p:nvPr/>
        </p:nvPicPr>
        <p:blipFill rotWithShape="1">
          <a:blip r:embed="rId2"/>
          <a:srcRect l="37780" r="-1"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2D342-1F93-4AD7-BCE1-C3B9745CE2DC}"/>
              </a:ext>
            </a:extLst>
          </p:cNvPr>
          <p:cNvSpPr>
            <a:spLocks noGrp="1"/>
          </p:cNvSpPr>
          <p:nvPr>
            <p:ph type="title"/>
          </p:nvPr>
        </p:nvSpPr>
        <p:spPr>
          <a:xfrm>
            <a:off x="7064082" y="642594"/>
            <a:ext cx="4472921" cy="1371600"/>
          </a:xfrm>
        </p:spPr>
        <p:txBody>
          <a:bodyPr>
            <a:normAutofit/>
          </a:bodyPr>
          <a:lstStyle/>
          <a:p>
            <a:r>
              <a:rPr lang="en-US" sz="4000" dirty="0">
                <a:latin typeface="Calibri" panose="020F0502020204030204" pitchFamily="34" charset="0"/>
                <a:cs typeface="Calibri" panose="020F0502020204030204" pitchFamily="34" charset="0"/>
              </a:rPr>
              <a:t>Remember to…</a:t>
            </a:r>
            <a:endParaRPr lang="en-GB"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77EA9EA-8A87-4AA3-B02F-83951934D004}"/>
              </a:ext>
            </a:extLst>
          </p:cNvPr>
          <p:cNvSpPr>
            <a:spLocks noGrp="1"/>
          </p:cNvSpPr>
          <p:nvPr>
            <p:ph idx="1"/>
          </p:nvPr>
        </p:nvSpPr>
        <p:spPr>
          <a:xfrm>
            <a:off x="7064082" y="2103120"/>
            <a:ext cx="4472922" cy="3931920"/>
          </a:xfrm>
        </p:spPr>
        <p:txBody>
          <a:bodyPr>
            <a:normAutofit lnSpcReduction="10000"/>
          </a:bodyPr>
          <a:lstStyle/>
          <a:p>
            <a:r>
              <a:rPr lang="en-US" sz="2800" dirty="0">
                <a:latin typeface="Calibri" panose="020F0502020204030204" pitchFamily="34" charset="0"/>
                <a:cs typeface="Calibri" panose="020F0502020204030204" pitchFamily="34" charset="0"/>
              </a:rPr>
              <a:t>Sign in on the app (at home and in class)</a:t>
            </a:r>
          </a:p>
          <a:p>
            <a:r>
              <a:rPr lang="en-US" sz="2800" dirty="0">
                <a:latin typeface="Calibri" panose="020F0502020204030204" pitchFamily="34" charset="0"/>
                <a:cs typeface="Calibri" panose="020F0502020204030204" pitchFamily="34" charset="0"/>
              </a:rPr>
              <a:t>Wipe your desk before and after use (if you are in the class / on campus)</a:t>
            </a:r>
          </a:p>
          <a:p>
            <a:r>
              <a:rPr lang="en-US" sz="2800" dirty="0">
                <a:latin typeface="Calibri" panose="020F0502020204030204" pitchFamily="34" charset="0"/>
                <a:cs typeface="Calibri" panose="020F0502020204030204" pitchFamily="34" charset="0"/>
              </a:rPr>
              <a:t>Connect your phone to </a:t>
            </a:r>
            <a:r>
              <a:rPr lang="en-US" sz="2800" dirty="0" err="1">
                <a:latin typeface="Calibri" panose="020F0502020204030204" pitchFamily="34" charset="0"/>
                <a:cs typeface="Calibri" panose="020F0502020204030204" pitchFamily="34" charset="0"/>
              </a:rPr>
              <a:t>eduroam</a:t>
            </a:r>
            <a:r>
              <a:rPr lang="en-US" sz="2800" dirty="0">
                <a:latin typeface="Calibri" panose="020F0502020204030204" pitchFamily="34" charset="0"/>
                <a:cs typeface="Calibri" panose="020F0502020204030204" pitchFamily="34" charset="0"/>
              </a:rPr>
              <a:t> to help our internal track and trace </a:t>
            </a:r>
            <a:r>
              <a:rPr lang="en-US" sz="2800" dirty="0">
                <a:latin typeface="Calibri" panose="020F0502020204030204" pitchFamily="34" charset="0"/>
                <a:cs typeface="Calibri" panose="020F0502020204030204" pitchFamily="34" charset="0"/>
                <a:sym typeface="Wingdings" panose="05000000000000000000" pitchFamily="2" charset="2"/>
              </a:rPr>
              <a:t> (if you are on campus)</a:t>
            </a:r>
            <a:endParaRPr lang="en-GB"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4292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5516B-781B-4C41-A4DF-9FBEF397688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Nested If</a:t>
            </a:r>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81FB3C-64D1-BD4B-85F0-CD86B1CB48BD}"/>
              </a:ext>
            </a:extLst>
          </p:cNvPr>
          <p:cNvPicPr>
            <a:picLocks noChangeAspect="1"/>
          </p:cNvPicPr>
          <p:nvPr/>
        </p:nvPicPr>
        <p:blipFill>
          <a:blip r:embed="rId3"/>
          <a:stretch>
            <a:fillRect/>
          </a:stretch>
        </p:blipFill>
        <p:spPr>
          <a:xfrm>
            <a:off x="5324315" y="1856342"/>
            <a:ext cx="6197668" cy="3145315"/>
          </a:xfrm>
          <a:prstGeom prst="rect">
            <a:avLst/>
          </a:prstGeom>
        </p:spPr>
      </p:pic>
    </p:spTree>
    <p:extLst>
      <p:ext uri="{BB962C8B-B14F-4D97-AF65-F5344CB8AC3E}">
        <p14:creationId xmlns:p14="http://schemas.microsoft.com/office/powerpoint/2010/main" val="413805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E5516B-781B-4C41-A4DF-9FBEF397688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Nested If</a:t>
            </a:r>
          </a:p>
        </p:txBody>
      </p:sp>
      <p:sp>
        <p:nvSpPr>
          <p:cNvPr id="21" name="Rectangle 2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FC0A1F-2DD1-1F4A-BDEE-3D5C5F04C17E}"/>
              </a:ext>
            </a:extLst>
          </p:cNvPr>
          <p:cNvPicPr>
            <a:picLocks noChangeAspect="1"/>
          </p:cNvPicPr>
          <p:nvPr/>
        </p:nvPicPr>
        <p:blipFill>
          <a:blip r:embed="rId3"/>
          <a:stretch>
            <a:fillRect/>
          </a:stretch>
        </p:blipFill>
        <p:spPr>
          <a:xfrm>
            <a:off x="5324315" y="1437999"/>
            <a:ext cx="6197668" cy="3982001"/>
          </a:xfrm>
          <a:prstGeom prst="rect">
            <a:avLst/>
          </a:prstGeom>
        </p:spPr>
      </p:pic>
    </p:spTree>
    <p:extLst>
      <p:ext uri="{BB962C8B-B14F-4D97-AF65-F5344CB8AC3E}">
        <p14:creationId xmlns:p14="http://schemas.microsoft.com/office/powerpoint/2010/main" val="1233161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EEBFACC-952F-42B2-B26A-C4FBCF648D61}"/>
              </a:ext>
            </a:extLst>
          </p:cNvPr>
          <p:cNvPicPr>
            <a:picLocks noGrp="1" noChangeAspect="1"/>
          </p:cNvPicPr>
          <p:nvPr>
            <p:ph idx="1"/>
          </p:nvPr>
        </p:nvPicPr>
        <p:blipFill rotWithShape="1">
          <a:blip r:embed="rId2"/>
          <a:srcRect b="31835"/>
          <a:stretch/>
        </p:blipFill>
        <p:spPr>
          <a:xfrm>
            <a:off x="4646383" y="10"/>
            <a:ext cx="7545616" cy="6857990"/>
          </a:xfrm>
          <a:prstGeom prst="rect">
            <a:avLst/>
          </a:prstGeom>
        </p:spPr>
      </p:pic>
      <p:sp>
        <p:nvSpPr>
          <p:cNvPr id="24" name="Rectangle 23">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2210" cy="6858000"/>
          </a:xfrm>
          <a:prstGeom prst="rect">
            <a:avLst/>
          </a:prstGeom>
          <a:solidFill>
            <a:schemeClr val="bg1">
              <a:lumMod val="75000"/>
              <a:lumOff val="25000"/>
            </a:schemeClr>
          </a:solidFill>
          <a:ln w="6350" cap="sq" cmpd="sng" algn="ctr">
            <a:noFill/>
            <a:prstDash val="solid"/>
            <a:miter lim="800000"/>
          </a:ln>
          <a:effectLst/>
        </p:spPr>
      </p:sp>
      <p:sp>
        <p:nvSpPr>
          <p:cNvPr id="26" name="Rectangle 25">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7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BDBB6DA-01B8-473A-BC37-03DEB50C7B21}"/>
              </a:ext>
            </a:extLst>
          </p:cNvPr>
          <p:cNvSpPr>
            <a:spLocks noGrp="1"/>
          </p:cNvSpPr>
          <p:nvPr>
            <p:ph type="title"/>
          </p:nvPr>
        </p:nvSpPr>
        <p:spPr>
          <a:xfrm>
            <a:off x="466524" y="1340361"/>
            <a:ext cx="3729162" cy="3341700"/>
          </a:xfrm>
        </p:spPr>
        <p:txBody>
          <a:bodyPr vert="horz" lIns="91440" tIns="45720" rIns="91440" bIns="45720" rtlCol="0" anchor="ctr">
            <a:normAutofit/>
          </a:bodyPr>
          <a:lstStyle/>
          <a:p>
            <a:pPr algn="ctr">
              <a:lnSpc>
                <a:spcPct val="83000"/>
              </a:lnSpc>
            </a:pPr>
            <a:r>
              <a:rPr lang="en-US" sz="3600" cap="all" spc="-100" dirty="0">
                <a:solidFill>
                  <a:schemeClr val="tx1"/>
                </a:solidFill>
                <a:latin typeface="Calibri" panose="020F0502020204030204" pitchFamily="34" charset="0"/>
                <a:cs typeface="Calibri" panose="020F0502020204030204" pitchFamily="34" charset="0"/>
              </a:rPr>
              <a:t>Demo</a:t>
            </a:r>
          </a:p>
        </p:txBody>
      </p:sp>
      <p:sp>
        <p:nvSpPr>
          <p:cNvPr id="5" name="TextBox 4">
            <a:extLst>
              <a:ext uri="{FF2B5EF4-FFF2-40B4-BE49-F238E27FC236}">
                <a16:creationId xmlns:a16="http://schemas.microsoft.com/office/drawing/2014/main" id="{3A4A2853-4D25-4283-A9EA-9CDB86535DD7}"/>
              </a:ext>
            </a:extLst>
          </p:cNvPr>
          <p:cNvSpPr txBox="1"/>
          <p:nvPr/>
        </p:nvSpPr>
        <p:spPr>
          <a:xfrm>
            <a:off x="1236346" y="3842657"/>
            <a:ext cx="2195537" cy="369332"/>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Nesting If Statements</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42739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7EF1-8EB2-47DB-8DA4-8A534817434C}"/>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Your Turn</a:t>
            </a:r>
            <a:endParaRPr lang="en-GB"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400B6C6B-848C-4202-8009-446D0DB1ADE8}"/>
              </a:ext>
            </a:extLst>
          </p:cNvPr>
          <p:cNvSpPr>
            <a:spLocks noGrp="1"/>
          </p:cNvSpPr>
          <p:nvPr>
            <p:ph sz="half" idx="2"/>
          </p:nvPr>
        </p:nvSpPr>
        <p:spPr>
          <a:xfrm>
            <a:off x="1066800" y="2103120"/>
            <a:ext cx="10058400" cy="3749040"/>
          </a:xfrm>
        </p:spPr>
        <p:txBody>
          <a:bodyPr/>
          <a:lstStyle/>
          <a:p>
            <a:r>
              <a:rPr lang="en-US" dirty="0">
                <a:latin typeface="Calibri" panose="020F0502020204030204" pitchFamily="34" charset="0"/>
                <a:cs typeface="Calibri" panose="020F0502020204030204" pitchFamily="34" charset="0"/>
              </a:rPr>
              <a:t>Using a nested if statement, adapt your program so that if Wednesday is entered, the following is output AFTER it says that it isn’t payday: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“Halfway through the work week – keep it up!”</a:t>
            </a:r>
            <a:endParaRPr lang="en-GB"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8B4688E-2142-4F1D-9CE1-3892F9B5F7BA}"/>
              </a:ext>
            </a:extLst>
          </p:cNvPr>
          <p:cNvPicPr>
            <a:picLocks noChangeAspect="1"/>
          </p:cNvPicPr>
          <p:nvPr/>
        </p:nvPicPr>
        <p:blipFill>
          <a:blip r:embed="rId2"/>
          <a:stretch>
            <a:fillRect/>
          </a:stretch>
        </p:blipFill>
        <p:spPr>
          <a:xfrm>
            <a:off x="3870327" y="3977640"/>
            <a:ext cx="4821470" cy="1274142"/>
          </a:xfrm>
          <a:prstGeom prst="rect">
            <a:avLst/>
          </a:prstGeom>
        </p:spPr>
      </p:pic>
    </p:spTree>
    <p:extLst>
      <p:ext uri="{BB962C8B-B14F-4D97-AF65-F5344CB8AC3E}">
        <p14:creationId xmlns:p14="http://schemas.microsoft.com/office/powerpoint/2010/main" val="179756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5" name="Rectangle 14">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7" name="Rectangle 16">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0" name="Straight Connector 19">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6" name="Rectangle 25">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FE1B8767-F0A3-47BA-8BE0-5B6C9D95E8C2}"/>
              </a:ext>
            </a:extLst>
          </p:cNvPr>
          <p:cNvSpPr>
            <a:spLocks noGrp="1"/>
          </p:cNvSpPr>
          <p:nvPr>
            <p:ph type="title"/>
          </p:nvPr>
        </p:nvSpPr>
        <p:spPr>
          <a:xfrm>
            <a:off x="1234904" y="4533400"/>
            <a:ext cx="9732773" cy="1465112"/>
          </a:xfrm>
        </p:spPr>
        <p:txBody>
          <a:bodyPr vert="horz" lIns="91440" tIns="45720" rIns="91440" bIns="45720" rtlCol="0" anchor="ctr">
            <a:normAutofit/>
          </a:bodyPr>
          <a:lstStyle/>
          <a:p>
            <a:pPr algn="ctr">
              <a:lnSpc>
                <a:spcPct val="83000"/>
              </a:lnSpc>
            </a:pPr>
            <a:r>
              <a:rPr lang="en-US" sz="4400" cap="all" spc="-100" dirty="0">
                <a:latin typeface="Calibri" panose="020F0502020204030204" pitchFamily="34" charset="0"/>
                <a:cs typeface="Calibri" panose="020F0502020204030204" pitchFamily="34" charset="0"/>
              </a:rPr>
              <a:t>Solution</a:t>
            </a:r>
          </a:p>
        </p:txBody>
      </p:sp>
      <p:sp>
        <p:nvSpPr>
          <p:cNvPr id="28" name="Rectangle 27">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955CE94B-3873-42B6-973E-C071BB692866}"/>
              </a:ext>
            </a:extLst>
          </p:cNvPr>
          <p:cNvPicPr>
            <a:picLocks noGrp="1" noChangeAspect="1"/>
          </p:cNvPicPr>
          <p:nvPr>
            <p:ph idx="1"/>
          </p:nvPr>
        </p:nvPicPr>
        <p:blipFill>
          <a:blip r:embed="rId2"/>
          <a:stretch>
            <a:fillRect/>
          </a:stretch>
        </p:blipFill>
        <p:spPr>
          <a:xfrm>
            <a:off x="1734265" y="1506811"/>
            <a:ext cx="8719458" cy="3341894"/>
          </a:xfrm>
          <a:prstGeom prst="rect">
            <a:avLst/>
          </a:prstGeom>
        </p:spPr>
      </p:pic>
    </p:spTree>
    <p:extLst>
      <p:ext uri="{BB962C8B-B14F-4D97-AF65-F5344CB8AC3E}">
        <p14:creationId xmlns:p14="http://schemas.microsoft.com/office/powerpoint/2010/main" val="181330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9891C27D-8C9D-415C-A639-23D76B7B1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F4C0D6-B7E0-42D0-A57F-6781017A2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B4D6D08-A7F1-4445-BA2E-E449562C0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A7C1A41-D915-4D26-8D5E-C01B27160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A50B663E-F671-4504-99A8-455955469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227" y="805446"/>
            <a:ext cx="6570161" cy="5244497"/>
          </a:xfrm>
          <a:prstGeom prst="rect">
            <a:avLst/>
          </a:prstGeom>
          <a:noFill/>
          <a:ln w="6350" cap="sq" cmpd="sng" algn="ctr">
            <a:solidFill>
              <a:srgbClr val="404040"/>
            </a:solidFill>
            <a:prstDash val="solid"/>
            <a:miter lim="800000"/>
          </a:ln>
          <a:effectLst/>
        </p:spPr>
      </p:sp>
      <p:sp>
        <p:nvSpPr>
          <p:cNvPr id="35" name="Rectangle 34">
            <a:extLst>
              <a:ext uri="{FF2B5EF4-FFF2-40B4-BE49-F238E27FC236}">
                <a16:creationId xmlns:a16="http://schemas.microsoft.com/office/drawing/2014/main" id="{2EF89585-ECD6-4B38-96B1-AD41A1BD4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36">
            <a:extLst>
              <a:ext uri="{FF2B5EF4-FFF2-40B4-BE49-F238E27FC236}">
                <a16:creationId xmlns:a16="http://schemas.microsoft.com/office/drawing/2014/main" id="{1B6FCD50-3FE8-4AB2-B746-2CC0EA9D40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E90108-E441-4AF0-A059-613D076C7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B422045-789A-442D-9E39-6FC4EC452C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text on a white background&#10;&#10;Description automatically generated">
            <a:extLst>
              <a:ext uri="{FF2B5EF4-FFF2-40B4-BE49-F238E27FC236}">
                <a16:creationId xmlns:a16="http://schemas.microsoft.com/office/drawing/2014/main" id="{20ECE37F-AF14-4CF8-A859-4C2149B5825D}"/>
              </a:ext>
            </a:extLst>
          </p:cNvPr>
          <p:cNvPicPr>
            <a:picLocks noGrp="1"/>
          </p:cNvPicPr>
          <p:nvPr>
            <p:ph idx="1"/>
          </p:nvPr>
        </p:nvPicPr>
        <p:blipFill>
          <a:blip r:embed="rId3"/>
          <a:stretch>
            <a:fillRect/>
          </a:stretch>
        </p:blipFill>
        <p:spPr>
          <a:xfrm>
            <a:off x="1295859" y="1978371"/>
            <a:ext cx="5600897" cy="3304528"/>
          </a:xfrm>
          <a:prstGeom prst="rect">
            <a:avLst/>
          </a:prstGeom>
        </p:spPr>
      </p:pic>
      <p:sp>
        <p:nvSpPr>
          <p:cNvPr id="43" name="Rectangle 42">
            <a:extLst>
              <a:ext uri="{FF2B5EF4-FFF2-40B4-BE49-F238E27FC236}">
                <a16:creationId xmlns:a16="http://schemas.microsoft.com/office/drawing/2014/main" id="{3F4C63FE-9526-4F8E-BCFD-954D2EF94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592095D-71E4-4454-BBBE-B546349EE3C5}"/>
              </a:ext>
            </a:extLst>
          </p:cNvPr>
          <p:cNvSpPr>
            <a:spLocks noGrp="1"/>
          </p:cNvSpPr>
          <p:nvPr>
            <p:ph type="title"/>
          </p:nvPr>
        </p:nvSpPr>
        <p:spPr>
          <a:xfrm>
            <a:off x="8560024" y="1182454"/>
            <a:ext cx="3238829" cy="3480794"/>
          </a:xfrm>
        </p:spPr>
        <p:txBody>
          <a:bodyPr vert="horz" lIns="91440" tIns="45720" rIns="91440" bIns="45720" rtlCol="0" anchor="ctr">
            <a:normAutofit/>
          </a:bodyPr>
          <a:lstStyle/>
          <a:p>
            <a:pPr algn="ctr">
              <a:lnSpc>
                <a:spcPct val="83000"/>
              </a:lnSpc>
            </a:pPr>
            <a:r>
              <a:rPr lang="en-US" sz="4400" cap="all" spc="-100" dirty="0">
                <a:latin typeface="Calibri" panose="020F0502020204030204" pitchFamily="34" charset="0"/>
                <a:cs typeface="Calibri" panose="020F0502020204030204" pitchFamily="34" charset="0"/>
              </a:rPr>
              <a:t>Fixing our Demo Program (From before Nesting)</a:t>
            </a:r>
          </a:p>
        </p:txBody>
      </p:sp>
    </p:spTree>
    <p:extLst>
      <p:ext uri="{BB962C8B-B14F-4D97-AF65-F5344CB8AC3E}">
        <p14:creationId xmlns:p14="http://schemas.microsoft.com/office/powerpoint/2010/main" val="104132905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5FAA58-0EDC-412F-A5F8-01968BE60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089CB0-2F03-4E3C-ADBB-570A3BE78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1" y="0"/>
            <a:ext cx="55107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BA80B1-3B69-49C0-8AC9-716ABA57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rgbClr val="D9D9D9"/>
          </a:solidFill>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047E1103-B264-49BE-BC2A-F4E40BD3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solidFill>
            <a:schemeClr val="bg1"/>
          </a:solidFill>
          <a:ln w="9525" cap="sq" cmpd="sng" algn="ctr">
            <a:noFill/>
            <a:prstDash val="solid"/>
            <a:miter lim="800000"/>
          </a:ln>
          <a:effectLst/>
        </p:spPr>
      </p:sp>
      <p:sp>
        <p:nvSpPr>
          <p:cNvPr id="2" name="Title 1">
            <a:extLst>
              <a:ext uri="{FF2B5EF4-FFF2-40B4-BE49-F238E27FC236}">
                <a16:creationId xmlns:a16="http://schemas.microsoft.com/office/drawing/2014/main" id="{AA3570CD-11BF-47EE-95AB-9FFDB3854586}"/>
              </a:ext>
            </a:extLst>
          </p:cNvPr>
          <p:cNvSpPr>
            <a:spLocks noGrp="1"/>
          </p:cNvSpPr>
          <p:nvPr>
            <p:ph type="title"/>
          </p:nvPr>
        </p:nvSpPr>
        <p:spPr>
          <a:xfrm>
            <a:off x="983887" y="1185059"/>
            <a:ext cx="3491832" cy="4487882"/>
          </a:xfrm>
        </p:spPr>
        <p:txBody>
          <a:bodyPr>
            <a:normAutofit/>
          </a:bodyPr>
          <a:lstStyle/>
          <a:p>
            <a:pPr algn="ctr"/>
            <a:r>
              <a:rPr lang="en-US" sz="4400">
                <a:latin typeface="Calibri" panose="020F0502020204030204" pitchFamily="34" charset="0"/>
                <a:cs typeface="Calibri" panose="020F0502020204030204" pitchFamily="34" charset="0"/>
              </a:rPr>
              <a:t>Using Boolean Operators</a:t>
            </a:r>
            <a:endParaRPr lang="en-GB" sz="440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52DA11B6-B538-4624-9628-98B823D7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939" y="276008"/>
            <a:ext cx="6146615" cy="6305984"/>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B1CB5B-67A5-45DB-B8E1-7A09A642E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5455" y="438912"/>
            <a:ext cx="5815584" cy="5980176"/>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587AFCC3-A2FD-4382-B7B4-3F56E45FC6A9}"/>
              </a:ext>
            </a:extLst>
          </p:cNvPr>
          <p:cNvSpPr>
            <a:spLocks noGrp="1"/>
          </p:cNvSpPr>
          <p:nvPr>
            <p:ph idx="1"/>
          </p:nvPr>
        </p:nvSpPr>
        <p:spPr>
          <a:xfrm>
            <a:off x="6403656" y="936416"/>
            <a:ext cx="4870512" cy="4985169"/>
          </a:xfrm>
        </p:spPr>
        <p:txBody>
          <a:bodyPr anchor="ctr">
            <a:normAutofit/>
          </a:bodyPr>
          <a:lstStyle/>
          <a:p>
            <a:r>
              <a:rPr lang="en-US" sz="2000" dirty="0">
                <a:latin typeface="Calibri" panose="020F0502020204030204" pitchFamily="34" charset="0"/>
                <a:cs typeface="Calibri" panose="020F0502020204030204" pitchFamily="34" charset="0"/>
              </a:rPr>
              <a:t>In session 1, we talked about Boolean Operators:</a:t>
            </a:r>
          </a:p>
          <a:p>
            <a:pPr lvl="1"/>
            <a:r>
              <a:rPr lang="en-US" sz="1800" dirty="0">
                <a:latin typeface="Calibri" panose="020F0502020204030204" pitchFamily="34" charset="0"/>
                <a:cs typeface="Calibri" panose="020F0502020204030204" pitchFamily="34" charset="0"/>
              </a:rPr>
              <a:t>AND</a:t>
            </a:r>
          </a:p>
          <a:p>
            <a:pPr lvl="1"/>
            <a:r>
              <a:rPr lang="en-US" sz="1800" dirty="0">
                <a:latin typeface="Calibri" panose="020F0502020204030204" pitchFamily="34" charset="0"/>
                <a:cs typeface="Calibri" panose="020F0502020204030204" pitchFamily="34" charset="0"/>
              </a:rPr>
              <a:t>OR</a:t>
            </a:r>
          </a:p>
          <a:p>
            <a:pPr lvl="1"/>
            <a:r>
              <a:rPr lang="en-US" sz="1800" dirty="0">
                <a:latin typeface="Calibri" panose="020F0502020204030204" pitchFamily="34" charset="0"/>
                <a:cs typeface="Calibri" panose="020F0502020204030204" pitchFamily="34" charset="0"/>
              </a:rPr>
              <a:t>NOT</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E.g. to establish whether a number is between 5 and 10 (inclusive) with Python we would use:</a:t>
            </a:r>
          </a:p>
          <a:p>
            <a:pPr lvl="1"/>
            <a:r>
              <a:rPr lang="en-US" sz="1800" dirty="0">
                <a:latin typeface="Calibri" panose="020F0502020204030204" pitchFamily="34" charset="0"/>
                <a:cs typeface="Calibri" panose="020F0502020204030204" pitchFamily="34" charset="0"/>
              </a:rPr>
              <a:t>x &gt;= 5 and x &lt;= 10</a:t>
            </a:r>
          </a:p>
          <a:p>
            <a:r>
              <a:rPr lang="en-US" sz="2000" dirty="0">
                <a:latin typeface="Calibri" panose="020F0502020204030204" pitchFamily="34" charset="0"/>
                <a:cs typeface="Calibri" panose="020F0502020204030204" pitchFamily="34" charset="0"/>
              </a:rPr>
              <a:t>Error regularly encountered is:</a:t>
            </a:r>
          </a:p>
          <a:p>
            <a:pPr lvl="1"/>
            <a:r>
              <a:rPr lang="en-US" sz="1800" dirty="0">
                <a:latin typeface="Calibri" panose="020F0502020204030204" pitchFamily="34" charset="0"/>
                <a:cs typeface="Calibri" panose="020F0502020204030204" pitchFamily="34" charset="0"/>
              </a:rPr>
              <a:t>x&gt;= 5 and &lt;=10</a:t>
            </a:r>
          </a:p>
        </p:txBody>
      </p:sp>
    </p:spTree>
    <p:extLst>
      <p:ext uri="{BB962C8B-B14F-4D97-AF65-F5344CB8AC3E}">
        <p14:creationId xmlns:p14="http://schemas.microsoft.com/office/powerpoint/2010/main" val="3895980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2" name="Rectangle 21">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4" name="Rectangle 23">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6" name="Group 2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7" name="Straight Connector 26">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9891C27D-8C9D-415C-A639-23D76B7B1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8F4C0D6-B7E0-42D0-A57F-6781017A21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B4D6D08-A7F1-4445-BA2E-E449562C04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A7C1A41-D915-4D26-8D5E-C01B27160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39" name="Rectangle 38">
            <a:extLst>
              <a:ext uri="{FF2B5EF4-FFF2-40B4-BE49-F238E27FC236}">
                <a16:creationId xmlns:a16="http://schemas.microsoft.com/office/drawing/2014/main" id="{A50B663E-F671-4504-99A8-455955469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227" y="805446"/>
            <a:ext cx="6570161" cy="5244497"/>
          </a:xfrm>
          <a:prstGeom prst="rect">
            <a:avLst/>
          </a:prstGeom>
          <a:noFill/>
          <a:ln w="6350" cap="sq" cmpd="sng" algn="ctr">
            <a:solidFill>
              <a:srgbClr val="404040"/>
            </a:solidFill>
            <a:prstDash val="solid"/>
            <a:miter lim="800000"/>
          </a:ln>
          <a:effectLst/>
        </p:spPr>
      </p:sp>
      <p:sp>
        <p:nvSpPr>
          <p:cNvPr id="41" name="Rectangle 40">
            <a:extLst>
              <a:ext uri="{FF2B5EF4-FFF2-40B4-BE49-F238E27FC236}">
                <a16:creationId xmlns:a16="http://schemas.microsoft.com/office/drawing/2014/main" id="{2EF89585-ECD6-4B38-96B1-AD41A1BD4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1B6FCD50-3FE8-4AB2-B746-2CC0EA9D40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3E90108-E441-4AF0-A059-613D076C7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422045-789A-442D-9E39-6FC4EC452C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B6826AD-5610-46E4-B1CD-0957D88050BB}"/>
              </a:ext>
            </a:extLst>
          </p:cNvPr>
          <p:cNvPicPr>
            <a:picLocks noChangeAspect="1"/>
          </p:cNvPicPr>
          <p:nvPr/>
        </p:nvPicPr>
        <p:blipFill rotWithShape="1">
          <a:blip r:embed="rId3"/>
          <a:srcRect l="9091" t="9091"/>
          <a:stretch/>
        </p:blipFill>
        <p:spPr>
          <a:xfrm>
            <a:off x="1295859" y="2055382"/>
            <a:ext cx="5600897" cy="3150505"/>
          </a:xfrm>
          <a:prstGeom prst="rect">
            <a:avLst/>
          </a:prstGeom>
        </p:spPr>
      </p:pic>
      <p:sp>
        <p:nvSpPr>
          <p:cNvPr id="49" name="Rectangle 48">
            <a:extLst>
              <a:ext uri="{FF2B5EF4-FFF2-40B4-BE49-F238E27FC236}">
                <a16:creationId xmlns:a16="http://schemas.microsoft.com/office/drawing/2014/main" id="{3F4C63FE-9526-4F8E-BCFD-954D2EF94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EA52D-6AA9-474E-B3DF-BC9BF8A192C5}"/>
              </a:ext>
            </a:extLst>
          </p:cNvPr>
          <p:cNvSpPr>
            <a:spLocks noGrp="1"/>
          </p:cNvSpPr>
          <p:nvPr>
            <p:ph type="title"/>
          </p:nvPr>
        </p:nvSpPr>
        <p:spPr>
          <a:xfrm>
            <a:off x="8560024" y="1182454"/>
            <a:ext cx="3238829" cy="3480794"/>
          </a:xfrm>
        </p:spPr>
        <p:txBody>
          <a:bodyPr vert="horz" lIns="91440" tIns="45720" rIns="91440" bIns="45720" rtlCol="0" anchor="ctr">
            <a:normAutofit/>
          </a:bodyPr>
          <a:lstStyle/>
          <a:p>
            <a:pPr algn="ctr">
              <a:lnSpc>
                <a:spcPct val="83000"/>
              </a:lnSpc>
            </a:pPr>
            <a:r>
              <a:rPr lang="en-US" cap="all" spc="-100">
                <a:latin typeface="Calibri" panose="020F0502020204030204" pitchFamily="34" charset="0"/>
                <a:cs typeface="Calibri" panose="020F0502020204030204" pitchFamily="34" charset="0"/>
              </a:rPr>
              <a:t>Demo</a:t>
            </a:r>
          </a:p>
        </p:txBody>
      </p:sp>
      <p:sp>
        <p:nvSpPr>
          <p:cNvPr id="3" name="Content Placeholder 2">
            <a:extLst>
              <a:ext uri="{FF2B5EF4-FFF2-40B4-BE49-F238E27FC236}">
                <a16:creationId xmlns:a16="http://schemas.microsoft.com/office/drawing/2014/main" id="{8CBFCF09-2183-411F-A597-48000876BBD0}"/>
              </a:ext>
            </a:extLst>
          </p:cNvPr>
          <p:cNvSpPr>
            <a:spLocks noGrp="1"/>
          </p:cNvSpPr>
          <p:nvPr>
            <p:ph idx="1"/>
          </p:nvPr>
        </p:nvSpPr>
        <p:spPr>
          <a:xfrm>
            <a:off x="8560024" y="4708186"/>
            <a:ext cx="3238829" cy="1496816"/>
          </a:xfrm>
        </p:spPr>
        <p:txBody>
          <a:bodyPr vert="horz" lIns="91440" tIns="45720" rIns="91440" bIns="45720" rtlCol="0">
            <a:normAutofit/>
          </a:bodyPr>
          <a:lstStyle/>
          <a:p>
            <a:pPr marL="0" indent="0" algn="ctr">
              <a:spcBef>
                <a:spcPts val="0"/>
              </a:spcBef>
              <a:spcAft>
                <a:spcPts val="600"/>
              </a:spcAft>
              <a:buNone/>
            </a:pPr>
            <a:r>
              <a:rPr lang="en-US" sz="1400" spc="80">
                <a:solidFill>
                  <a:schemeClr val="tx1">
                    <a:lumMod val="85000"/>
                    <a:lumOff val="15000"/>
                  </a:schemeClr>
                </a:solidFill>
                <a:latin typeface="Calibri" panose="020F0502020204030204" pitchFamily="34" charset="0"/>
                <a:cs typeface="Calibri" panose="020F0502020204030204" pitchFamily="34" charset="0"/>
              </a:rPr>
              <a:t>Using Boolean operators in if statements</a:t>
            </a:r>
          </a:p>
        </p:txBody>
      </p:sp>
    </p:spTree>
    <p:extLst>
      <p:ext uri="{BB962C8B-B14F-4D97-AF65-F5344CB8AC3E}">
        <p14:creationId xmlns:p14="http://schemas.microsoft.com/office/powerpoint/2010/main" val="82209977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7932-5F45-4DB5-A292-DCA62EE716BE}"/>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Your Turn</a:t>
            </a:r>
            <a:endParaRPr lang="en-GB" dirty="0">
              <a:latin typeface="Calibri" panose="020F0502020204030204" pitchFamily="34" charset="0"/>
              <a:cs typeface="Calibri" panose="020F0502020204030204" pitchFamily="34" charset="0"/>
            </a:endParaRPr>
          </a:p>
        </p:txBody>
      </p:sp>
      <p:graphicFrame>
        <p:nvGraphicFramePr>
          <p:cNvPr id="7" name="Content Placeholder 3">
            <a:extLst>
              <a:ext uri="{FF2B5EF4-FFF2-40B4-BE49-F238E27FC236}">
                <a16:creationId xmlns:a16="http://schemas.microsoft.com/office/drawing/2014/main" id="{F4CD4FC5-3044-49AC-B1E0-294549977117}"/>
              </a:ext>
            </a:extLst>
          </p:cNvPr>
          <p:cNvGraphicFramePr>
            <a:graphicFrameLocks noGrp="1"/>
          </p:cNvGraphicFramePr>
          <p:nvPr>
            <p:ph sz="half" idx="1"/>
            <p:extLst>
              <p:ext uri="{D42A27DB-BD31-4B8C-83A1-F6EECF244321}">
                <p14:modId xmlns:p14="http://schemas.microsoft.com/office/powerpoint/2010/main" val="3507068767"/>
              </p:ext>
            </p:extLst>
          </p:nvPr>
        </p:nvGraphicFramePr>
        <p:xfrm>
          <a:off x="587829" y="2103120"/>
          <a:ext cx="10537371" cy="2174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7B55F5C2-B0DC-46E3-BB16-72DB2AAECE22}"/>
              </a:ext>
            </a:extLst>
          </p:cNvPr>
          <p:cNvPicPr>
            <a:picLocks noChangeAspect="1"/>
          </p:cNvPicPr>
          <p:nvPr/>
        </p:nvPicPr>
        <p:blipFill>
          <a:blip r:embed="rId7"/>
          <a:stretch>
            <a:fillRect/>
          </a:stretch>
        </p:blipFill>
        <p:spPr>
          <a:xfrm>
            <a:off x="3617005" y="4367012"/>
            <a:ext cx="4957989" cy="1996507"/>
          </a:xfrm>
          <a:prstGeom prst="rect">
            <a:avLst/>
          </a:prstGeom>
        </p:spPr>
      </p:pic>
    </p:spTree>
    <p:extLst>
      <p:ext uri="{BB962C8B-B14F-4D97-AF65-F5344CB8AC3E}">
        <p14:creationId xmlns:p14="http://schemas.microsoft.com/office/powerpoint/2010/main" val="250108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9" name="Rectangle 28">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5" name="Title 4">
            <a:extLst>
              <a:ext uri="{FF2B5EF4-FFF2-40B4-BE49-F238E27FC236}">
                <a16:creationId xmlns:a16="http://schemas.microsoft.com/office/drawing/2014/main" id="{997993BA-7E40-4595-B4B2-93718953F9EF}"/>
              </a:ext>
            </a:extLst>
          </p:cNvPr>
          <p:cNvSpPr>
            <a:spLocks noGrp="1"/>
          </p:cNvSpPr>
          <p:nvPr>
            <p:ph type="title"/>
          </p:nvPr>
        </p:nvSpPr>
        <p:spPr>
          <a:xfrm>
            <a:off x="1234904" y="4660333"/>
            <a:ext cx="9732773" cy="1465112"/>
          </a:xfrm>
        </p:spPr>
        <p:txBody>
          <a:bodyPr vert="horz" lIns="91440" tIns="45720" rIns="91440" bIns="45720" rtlCol="0" anchor="ctr">
            <a:normAutofit/>
          </a:bodyPr>
          <a:lstStyle/>
          <a:p>
            <a:pPr algn="ctr">
              <a:lnSpc>
                <a:spcPct val="83000"/>
              </a:lnSpc>
            </a:pPr>
            <a:r>
              <a:rPr lang="en-US" sz="6000" cap="all" spc="-100" dirty="0">
                <a:latin typeface="Calibri" panose="020F0502020204030204" pitchFamily="34" charset="0"/>
                <a:cs typeface="Calibri" panose="020F0502020204030204" pitchFamily="34" charset="0"/>
              </a:rPr>
              <a:t>Solution</a:t>
            </a:r>
          </a:p>
        </p:txBody>
      </p:sp>
      <p:sp>
        <p:nvSpPr>
          <p:cNvPr id="31" name="Rectangle 30">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8F37951-0E36-4320-BFEC-240E1F86A80D}"/>
              </a:ext>
            </a:extLst>
          </p:cNvPr>
          <p:cNvPicPr>
            <a:picLocks noChangeAspect="1"/>
          </p:cNvPicPr>
          <p:nvPr/>
        </p:nvPicPr>
        <p:blipFill>
          <a:blip r:embed="rId2"/>
          <a:stretch>
            <a:fillRect/>
          </a:stretch>
        </p:blipFill>
        <p:spPr>
          <a:xfrm>
            <a:off x="2514562" y="1485061"/>
            <a:ext cx="7173456" cy="3374075"/>
          </a:xfrm>
          <a:prstGeom prst="rect">
            <a:avLst/>
          </a:prstGeom>
        </p:spPr>
      </p:pic>
    </p:spTree>
    <p:extLst>
      <p:ext uri="{BB962C8B-B14F-4D97-AF65-F5344CB8AC3E}">
        <p14:creationId xmlns:p14="http://schemas.microsoft.com/office/powerpoint/2010/main" val="376564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A0ACE0-7C67-4175-8CE0-5170B7D30DA4}"/>
              </a:ext>
            </a:extLst>
          </p:cNvPr>
          <p:cNvPicPr>
            <a:picLocks noChangeAspect="1"/>
          </p:cNvPicPr>
          <p:nvPr/>
        </p:nvPicPr>
        <p:blipFill rotWithShape="1">
          <a:blip r:embed="rId2"/>
          <a:srcRect t="7527" b="17473"/>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9B836751-515F-4DC8-8ADD-0C16A9A0D7EF}"/>
              </a:ext>
            </a:extLst>
          </p:cNvPr>
          <p:cNvSpPr>
            <a:spLocks noGrp="1"/>
          </p:cNvSpPr>
          <p:nvPr>
            <p:ph type="ctrTitle"/>
          </p:nvPr>
        </p:nvSpPr>
        <p:spPr>
          <a:xfrm>
            <a:off x="1771132" y="2091263"/>
            <a:ext cx="8649738" cy="2590800"/>
          </a:xfrm>
        </p:spPr>
        <p:txBody>
          <a:bodyPr>
            <a:normAutofit/>
          </a:bodyPr>
          <a:lstStyle/>
          <a:p>
            <a:r>
              <a:rPr lang="en-US" sz="6300" dirty="0">
                <a:latin typeface="Calibri" panose="020F0502020204030204" pitchFamily="34" charset="0"/>
                <a:cs typeface="Calibri" panose="020F0502020204030204" pitchFamily="34" charset="0"/>
              </a:rPr>
              <a:t>BS1220: Introduction to Software Design and Development</a:t>
            </a:r>
            <a:endParaRPr lang="en-GB" sz="6300" dirty="0">
              <a:latin typeface="Calibri" panose="020F0502020204030204" pitchFamily="34" charset="0"/>
              <a:cs typeface="Calibri" panose="020F0502020204030204" pitchFamily="34" charset="0"/>
            </a:endParaRPr>
          </a:p>
        </p:txBody>
      </p:sp>
      <p:sp>
        <p:nvSpPr>
          <p:cNvPr id="6" name="Subtitle 5">
            <a:extLst>
              <a:ext uri="{FF2B5EF4-FFF2-40B4-BE49-F238E27FC236}">
                <a16:creationId xmlns:a16="http://schemas.microsoft.com/office/drawing/2014/main" id="{F4228992-7E7B-42A5-A2C1-8E249FA3A0AC}"/>
              </a:ext>
            </a:extLst>
          </p:cNvPr>
          <p:cNvSpPr>
            <a:spLocks noGrp="1"/>
          </p:cNvSpPr>
          <p:nvPr>
            <p:ph type="subTitle" idx="1"/>
          </p:nvPr>
        </p:nvSpPr>
        <p:spPr>
          <a:xfrm>
            <a:off x="1771130" y="4682062"/>
            <a:ext cx="8652788" cy="457201"/>
          </a:xfrm>
        </p:spPr>
        <p:txBody>
          <a:bodyPr>
            <a:normAutofit/>
          </a:bodyPr>
          <a:lstStyle/>
          <a:p>
            <a:r>
              <a:rPr lang="en-US" dirty="0">
                <a:latin typeface="Calibri" panose="020F0502020204030204" pitchFamily="34" charset="0"/>
                <a:cs typeface="Calibri" panose="020F0502020204030204" pitchFamily="34" charset="0"/>
              </a:rPr>
              <a:t>Week 4 – Hybrid Session 1</a:t>
            </a:r>
            <a:endParaRPr lang="en-GB"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00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31448C41-2CB3-3242-A968-DA7A4971AA93}"/>
              </a:ext>
            </a:extLst>
          </p:cNvPr>
          <p:cNvSpPr>
            <a:spLocks noGrp="1"/>
          </p:cNvSpPr>
          <p:nvPr>
            <p:ph type="title"/>
          </p:nvPr>
        </p:nvSpPr>
        <p:spPr>
          <a:xfrm>
            <a:off x="1066800" y="642594"/>
            <a:ext cx="10058400" cy="1371600"/>
          </a:xfrm>
        </p:spPr>
        <p:txBody>
          <a:bodyPr>
            <a:normAutofit/>
          </a:bodyPr>
          <a:lstStyle/>
          <a:p>
            <a:pPr algn="ctr"/>
            <a:r>
              <a:rPr lang="en-GB">
                <a:latin typeface="Calibri" panose="020F0502020204030204" pitchFamily="34" charset="0"/>
                <a:cs typeface="Calibri" panose="020F0502020204030204" pitchFamily="34" charset="0"/>
              </a:rPr>
              <a:t>Activity Decider</a:t>
            </a:r>
          </a:p>
        </p:txBody>
      </p:sp>
      <p:graphicFrame>
        <p:nvGraphicFramePr>
          <p:cNvPr id="14" name="Content Placeholder 2">
            <a:extLst>
              <a:ext uri="{FF2B5EF4-FFF2-40B4-BE49-F238E27FC236}">
                <a16:creationId xmlns:a16="http://schemas.microsoft.com/office/drawing/2014/main" id="{AE16A432-4A5D-4698-9B3A-B1F948248644}"/>
              </a:ext>
            </a:extLst>
          </p:cNvPr>
          <p:cNvGraphicFramePr/>
          <p:nvPr>
            <p:extLst>
              <p:ext uri="{D42A27DB-BD31-4B8C-83A1-F6EECF244321}">
                <p14:modId xmlns:p14="http://schemas.microsoft.com/office/powerpoint/2010/main" val="2052738237"/>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052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120F84-A866-4D9F-8B1C-9120A013D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252FEFEF-6AC0-46B6-AC09-11FC56196F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312" y="226665"/>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6147FB72-6FBB-4F24-AEE6-22B1C160D020}"/>
              </a:ext>
            </a:extLst>
          </p:cNvPr>
          <p:cNvSpPr>
            <a:spLocks noGrp="1"/>
          </p:cNvSpPr>
          <p:nvPr>
            <p:ph type="title"/>
          </p:nvPr>
        </p:nvSpPr>
        <p:spPr>
          <a:xfrm>
            <a:off x="1175512" y="870132"/>
            <a:ext cx="9792208" cy="1527078"/>
          </a:xfrm>
        </p:spPr>
        <p:txBody>
          <a:bodyPr>
            <a:normAutofit/>
          </a:bodyPr>
          <a:lstStyle/>
          <a:p>
            <a:r>
              <a:rPr lang="en-US" dirty="0">
                <a:latin typeface="Calibri" panose="020F0502020204030204" pitchFamily="34" charset="0"/>
                <a:cs typeface="Calibri" panose="020F0502020204030204" pitchFamily="34" charset="0"/>
              </a:rPr>
              <a:t>4.12: Summary of This Week</a:t>
            </a: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148167A-945E-4DC8-A1F5-6B7F09B46917}"/>
              </a:ext>
            </a:extLst>
          </p:cNvPr>
          <p:cNvSpPr>
            <a:spLocks noGrp="1"/>
          </p:cNvSpPr>
          <p:nvPr>
            <p:ph idx="1"/>
          </p:nvPr>
        </p:nvSpPr>
        <p:spPr>
          <a:xfrm>
            <a:off x="1175512" y="2557849"/>
            <a:ext cx="9792208" cy="3407862"/>
          </a:xfrm>
        </p:spPr>
        <p:txBody>
          <a:bodyPr>
            <a:normAutofit/>
          </a:bodyPr>
          <a:lstStyle/>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understand what a control structure is and the three different types in programming</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consider the benefits and drawbacks of each type of control structure</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define the purpose of the selection control structure </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outline the types of selection control structure both in programming and in Python </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understand and use Boolean Operators </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implement the main types of control structure within Python</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execute functions which require nested selection control structures</a:t>
            </a:r>
          </a:p>
          <a:p>
            <a:pPr marL="342900" lvl="0" indent="-342900">
              <a:buFont typeface="+mj-lt"/>
              <a:buAutoNum type="arabicParenR"/>
            </a:pPr>
            <a:r>
              <a:rPr lang="en-GB" dirty="0">
                <a:effectLst/>
                <a:latin typeface="Calibri" panose="020F0502020204030204" pitchFamily="34" charset="0"/>
                <a:ea typeface="Calibri" panose="020F0502020204030204" pitchFamily="34" charset="0"/>
                <a:cs typeface="Times New Roman" panose="02020603050405020304" pitchFamily="18" charset="0"/>
              </a:rPr>
              <a:t>To understand the pass keyword in Python</a:t>
            </a:r>
            <a:endParaRPr lang="en-GB" dirty="0"/>
          </a:p>
        </p:txBody>
      </p:sp>
    </p:spTree>
    <p:extLst>
      <p:ext uri="{BB962C8B-B14F-4D97-AF65-F5344CB8AC3E}">
        <p14:creationId xmlns:p14="http://schemas.microsoft.com/office/powerpoint/2010/main" val="4551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95000"/>
              </a:schemeClr>
              <a:schemeClr val="bg1">
                <a:shade val="92000"/>
                <a:satMod val="115000"/>
              </a:schemeClr>
            </a:duotone>
          </a:blip>
          <a:tile tx="0" ty="0" sx="60000" sy="6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15" name="Rectangle 14">
            <a:extLst>
              <a:ext uri="{FF2B5EF4-FFF2-40B4-BE49-F238E27FC236}">
                <a16:creationId xmlns:a16="http://schemas.microsoft.com/office/drawing/2014/main" id="{48E0FBF5-F1B5-4711-AFDD-A39FF34BC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8C101B-4757-46DF-AB0F-72AE1AD2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92CA608-28B2-4FBB-98CB-AA592F0D0EF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Next Week</a:t>
            </a:r>
            <a:endParaRPr lang="en-GB" dirty="0">
              <a:latin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46C0F546-6E0A-4F1B-8B01-D4A45E36BBDE}"/>
              </a:ext>
            </a:extLst>
          </p:cNvPr>
          <p:cNvGraphicFramePr>
            <a:graphicFrameLocks noGrp="1"/>
          </p:cNvGraphicFramePr>
          <p:nvPr>
            <p:ph idx="1"/>
            <p:extLst>
              <p:ext uri="{D42A27DB-BD31-4B8C-83A1-F6EECF244321}">
                <p14:modId xmlns:p14="http://schemas.microsoft.com/office/powerpoint/2010/main" val="4264794421"/>
              </p:ext>
            </p:extLst>
          </p:nvPr>
        </p:nvGraphicFramePr>
        <p:xfrm>
          <a:off x="620486" y="2119350"/>
          <a:ext cx="10951027" cy="4096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121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9F2F9B-B6CD-A042-8166-0C5B22E2676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latin typeface="Calibri" panose="020F0502020204030204" pitchFamily="34" charset="0"/>
                <a:cs typeface="Calibri" panose="020F0502020204030204" pitchFamily="34" charset="0"/>
              </a:rPr>
              <a:t>4.9: If-</a:t>
            </a:r>
            <a:r>
              <a:rPr lang="en-US" sz="4200" dirty="0" err="1">
                <a:latin typeface="Calibri" panose="020F0502020204030204" pitchFamily="34" charset="0"/>
                <a:cs typeface="Calibri" panose="020F0502020204030204" pitchFamily="34" charset="0"/>
              </a:rPr>
              <a:t>elif</a:t>
            </a:r>
            <a:r>
              <a:rPr lang="en-US" sz="4200" dirty="0">
                <a:latin typeface="Calibri" panose="020F0502020204030204" pitchFamily="34" charset="0"/>
                <a:cs typeface="Calibri" panose="020F0502020204030204" pitchFamily="34" charset="0"/>
              </a:rPr>
              <a:t>-else</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9DD9517-48AB-1942-A231-4BB6CDC641F4}"/>
              </a:ext>
            </a:extLst>
          </p:cNvPr>
          <p:cNvPicPr>
            <a:picLocks noChangeAspect="1"/>
          </p:cNvPicPr>
          <p:nvPr/>
        </p:nvPicPr>
        <p:blipFill>
          <a:blip r:embed="rId4"/>
          <a:stretch>
            <a:fillRect/>
          </a:stretch>
        </p:blipFill>
        <p:spPr>
          <a:xfrm>
            <a:off x="5324315" y="1856342"/>
            <a:ext cx="6197668" cy="3145315"/>
          </a:xfrm>
          <a:prstGeom prst="rect">
            <a:avLst/>
          </a:prstGeom>
        </p:spPr>
      </p:pic>
    </p:spTree>
    <p:extLst>
      <p:ext uri="{BB962C8B-B14F-4D97-AF65-F5344CB8AC3E}">
        <p14:creationId xmlns:p14="http://schemas.microsoft.com/office/powerpoint/2010/main" val="224582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C2BF16D-B337-459E-A953-6166FE62DA57}"/>
              </a:ext>
            </a:extLst>
          </p:cNvPr>
          <p:cNvPicPr>
            <a:picLocks noChangeAspect="1"/>
          </p:cNvPicPr>
          <p:nvPr/>
        </p:nvPicPr>
        <p:blipFill rotWithShape="1">
          <a:blip r:embed="rId2"/>
          <a:srcRect t="28229" b="34225"/>
          <a:stretch/>
        </p:blipFill>
        <p:spPr>
          <a:xfrm>
            <a:off x="-1" y="10"/>
            <a:ext cx="12192000" cy="6857988"/>
          </a:xfrm>
          <a:prstGeom prst="rect">
            <a:avLst/>
          </a:prstGeom>
        </p:spPr>
      </p:pic>
      <p:sp>
        <p:nvSpPr>
          <p:cNvPr id="24" name="Rectangle 23">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3B9EB-8D0E-477A-A5B2-D56ACDD91B2D}"/>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latin typeface="Calibri" panose="020F0502020204030204" pitchFamily="34" charset="0"/>
                <a:cs typeface="Calibri" panose="020F0502020204030204" pitchFamily="34" charset="0"/>
              </a:rPr>
              <a:t>Demo</a:t>
            </a:r>
          </a:p>
        </p:txBody>
      </p:sp>
      <p:sp>
        <p:nvSpPr>
          <p:cNvPr id="3" name="Content Placeholder 2">
            <a:extLst>
              <a:ext uri="{FF2B5EF4-FFF2-40B4-BE49-F238E27FC236}">
                <a16:creationId xmlns:a16="http://schemas.microsoft.com/office/drawing/2014/main" id="{FE3AF351-4F8D-48D6-BE7B-E1FB44D0FCE9}"/>
              </a:ext>
            </a:extLst>
          </p:cNvPr>
          <p:cNvSpPr>
            <a:spLocks noGrp="1"/>
          </p:cNvSpPr>
          <p:nvPr>
            <p:ph idx="1"/>
          </p:nvPr>
        </p:nvSpPr>
        <p:spPr>
          <a:xfrm>
            <a:off x="764275" y="5783001"/>
            <a:ext cx="10656310" cy="425961"/>
          </a:xfrm>
        </p:spPr>
        <p:txBody>
          <a:bodyPr vert="horz" lIns="91440" tIns="45720" rIns="91440" bIns="45720" rtlCol="0">
            <a:normAutofit/>
          </a:bodyPr>
          <a:lstStyle/>
          <a:p>
            <a:pPr marL="0" indent="0" algn="ctr">
              <a:spcBef>
                <a:spcPts val="0"/>
              </a:spcBef>
              <a:spcAft>
                <a:spcPts val="600"/>
              </a:spcAft>
              <a:buNone/>
            </a:pPr>
            <a:r>
              <a:rPr lang="en-US" spc="80">
                <a:latin typeface="Calibri" panose="020F0502020204030204" pitchFamily="34" charset="0"/>
                <a:cs typeface="Calibri" panose="020F0502020204030204" pitchFamily="34" charset="0"/>
              </a:rPr>
              <a:t>Developing if-else if-else statements</a:t>
            </a:r>
          </a:p>
        </p:txBody>
      </p:sp>
    </p:spTree>
    <p:extLst>
      <p:ext uri="{BB962C8B-B14F-4D97-AF65-F5344CB8AC3E}">
        <p14:creationId xmlns:p14="http://schemas.microsoft.com/office/powerpoint/2010/main" val="415915478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8E4A-3872-4CFB-B347-FB28772A73FE}"/>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Your Turn</a:t>
            </a:r>
            <a:endParaRPr lang="en-GB" dirty="0">
              <a:latin typeface="Calibri" panose="020F0502020204030204" pitchFamily="34" charset="0"/>
              <a:cs typeface="Calibri" panose="020F0502020204030204" pitchFamily="34" charset="0"/>
            </a:endParaRPr>
          </a:p>
        </p:txBody>
      </p:sp>
      <p:graphicFrame>
        <p:nvGraphicFramePr>
          <p:cNvPr id="7" name="Content Placeholder 3">
            <a:extLst>
              <a:ext uri="{FF2B5EF4-FFF2-40B4-BE49-F238E27FC236}">
                <a16:creationId xmlns:a16="http://schemas.microsoft.com/office/drawing/2014/main" id="{F6B433C3-6F22-4CD8-8E4D-98EF479197A5}"/>
              </a:ext>
            </a:extLst>
          </p:cNvPr>
          <p:cNvGraphicFramePr>
            <a:graphicFrameLocks noGrp="1"/>
          </p:cNvGraphicFramePr>
          <p:nvPr>
            <p:ph sz="half" idx="1"/>
            <p:extLst>
              <p:ext uri="{D42A27DB-BD31-4B8C-83A1-F6EECF244321}">
                <p14:modId xmlns:p14="http://schemas.microsoft.com/office/powerpoint/2010/main" val="3406489879"/>
              </p:ext>
            </p:extLst>
          </p:nvPr>
        </p:nvGraphicFramePr>
        <p:xfrm>
          <a:off x="1066800" y="2103120"/>
          <a:ext cx="10058400" cy="3749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5271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6" name="Rectangle 15">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8" name="Rectangle 17">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0" name="Group 1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1" name="Straight Connector 20">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5C05BFA-C00D-4A8D-8A78-979D47D5AC8C}"/>
              </a:ext>
            </a:extLst>
          </p:cNvPr>
          <p:cNvPicPr>
            <a:picLocks noGrp="1" noChangeAspect="1"/>
          </p:cNvPicPr>
          <p:nvPr>
            <p:ph idx="1"/>
          </p:nvPr>
        </p:nvPicPr>
        <p:blipFill>
          <a:blip r:embed="rId3"/>
          <a:stretch>
            <a:fillRect/>
          </a:stretch>
        </p:blipFill>
        <p:spPr>
          <a:xfrm>
            <a:off x="1770085" y="645106"/>
            <a:ext cx="8638822" cy="3229275"/>
          </a:xfrm>
          <a:prstGeom prst="rect">
            <a:avLst/>
          </a:prstGeom>
        </p:spPr>
      </p:pic>
      <p:sp>
        <p:nvSpPr>
          <p:cNvPr id="31" name="Rectangle 30">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sp>
      <p:sp>
        <p:nvSpPr>
          <p:cNvPr id="5" name="Title 4">
            <a:extLst>
              <a:ext uri="{FF2B5EF4-FFF2-40B4-BE49-F238E27FC236}">
                <a16:creationId xmlns:a16="http://schemas.microsoft.com/office/drawing/2014/main" id="{F38706BD-4FDB-4687-AE95-CF7AE0975E28}"/>
              </a:ext>
            </a:extLst>
          </p:cNvPr>
          <p:cNvSpPr>
            <a:spLocks noGrp="1"/>
          </p:cNvSpPr>
          <p:nvPr>
            <p:ph type="title"/>
          </p:nvPr>
        </p:nvSpPr>
        <p:spPr>
          <a:xfrm>
            <a:off x="925032" y="4519486"/>
            <a:ext cx="10366743" cy="1054907"/>
          </a:xfrm>
        </p:spPr>
        <p:txBody>
          <a:bodyPr vert="horz" lIns="91440" tIns="45720" rIns="91440" bIns="45720" rtlCol="0" anchor="ctr">
            <a:normAutofit/>
          </a:bodyPr>
          <a:lstStyle/>
          <a:p>
            <a:pPr algn="ctr">
              <a:lnSpc>
                <a:spcPct val="83000"/>
              </a:lnSpc>
            </a:pPr>
            <a:r>
              <a:rPr lang="en-US" cap="all" spc="-100" dirty="0">
                <a:solidFill>
                  <a:schemeClr val="bg1"/>
                </a:solidFill>
                <a:latin typeface="Calibri" panose="020F0502020204030204" pitchFamily="34" charset="0"/>
                <a:cs typeface="Calibri" panose="020F0502020204030204" pitchFamily="34" charset="0"/>
              </a:rPr>
              <a:t>Solution</a:t>
            </a:r>
          </a:p>
        </p:txBody>
      </p:sp>
    </p:spTree>
    <p:extLst>
      <p:ext uri="{BB962C8B-B14F-4D97-AF65-F5344CB8AC3E}">
        <p14:creationId xmlns:p14="http://schemas.microsoft.com/office/powerpoint/2010/main" val="81412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5FB8469C-E6AD-4CEF-B514-A8474D751980}"/>
              </a:ext>
            </a:extLst>
          </p:cNvPr>
          <p:cNvSpPr>
            <a:spLocks noGrp="1"/>
          </p:cNvSpPr>
          <p:nvPr>
            <p:ph type="title"/>
          </p:nvPr>
        </p:nvSpPr>
        <p:spPr>
          <a:xfrm>
            <a:off x="573409" y="559477"/>
            <a:ext cx="3765200" cy="5709931"/>
          </a:xfrm>
        </p:spPr>
        <p:txBody>
          <a:bodyPr>
            <a:normAutofit/>
          </a:bodyPr>
          <a:lstStyle/>
          <a:p>
            <a:pPr algn="ctr"/>
            <a:r>
              <a:rPr lang="en-US" dirty="0">
                <a:latin typeface="Calibri" panose="020F0502020204030204" pitchFamily="34" charset="0"/>
                <a:cs typeface="Calibri" panose="020F0502020204030204" pitchFamily="34" charset="0"/>
              </a:rPr>
              <a:t>4.10: Pass Keyword</a:t>
            </a:r>
            <a:endParaRPr lang="en-GB">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12" name="Content Placeholder 2">
            <a:extLst>
              <a:ext uri="{FF2B5EF4-FFF2-40B4-BE49-F238E27FC236}">
                <a16:creationId xmlns:a16="http://schemas.microsoft.com/office/drawing/2014/main" id="{B3A5698F-1AFA-4564-88CC-E1691F3B4BA4}"/>
              </a:ext>
            </a:extLst>
          </p:cNvPr>
          <p:cNvGraphicFramePr>
            <a:graphicFrameLocks noGrp="1"/>
          </p:cNvGraphicFramePr>
          <p:nvPr>
            <p:ph idx="1"/>
            <p:extLst>
              <p:ext uri="{D42A27DB-BD31-4B8C-83A1-F6EECF244321}">
                <p14:modId xmlns:p14="http://schemas.microsoft.com/office/powerpoint/2010/main" val="2295097124"/>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40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E567F6-F2D6-4FA6-865B-388C6CC8AD43}"/>
              </a:ext>
            </a:extLst>
          </p:cNvPr>
          <p:cNvPicPr>
            <a:picLocks noChangeAspect="1"/>
          </p:cNvPicPr>
          <p:nvPr/>
        </p:nvPicPr>
        <p:blipFill rotWithShape="1">
          <a:blip r:embed="rId2">
            <a:alphaModFix amt="45000"/>
          </a:blip>
          <a:srcRect t="6015" b="9716"/>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2C1BA99-A85C-4A4A-BFD0-2229BE03E4A7}"/>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Demo</a:t>
            </a:r>
          </a:p>
        </p:txBody>
      </p:sp>
      <p:sp>
        <p:nvSpPr>
          <p:cNvPr id="3" name="Content Placeholder 2">
            <a:extLst>
              <a:ext uri="{FF2B5EF4-FFF2-40B4-BE49-F238E27FC236}">
                <a16:creationId xmlns:a16="http://schemas.microsoft.com/office/drawing/2014/main" id="{7E7F1240-BC0C-4565-988E-5BB63DDEB15B}"/>
              </a:ext>
            </a:extLst>
          </p:cNvPr>
          <p:cNvSpPr>
            <a:spLocks noGrp="1"/>
          </p:cNvSpPr>
          <p:nvPr>
            <p:ph idx="1"/>
          </p:nvPr>
        </p:nvSpPr>
        <p:spPr>
          <a:xfrm>
            <a:off x="1769532" y="4623127"/>
            <a:ext cx="8655200" cy="457201"/>
          </a:xfrm>
        </p:spPr>
        <p:txBody>
          <a:bodyPr vert="horz" lIns="91440" tIns="45720" rIns="91440" bIns="45720" rtlCol="0">
            <a:normAutofit/>
          </a:bodyPr>
          <a:lstStyle/>
          <a:p>
            <a:pPr marL="0" indent="0" algn="ctr">
              <a:spcBef>
                <a:spcPts val="0"/>
              </a:spcBef>
              <a:spcAft>
                <a:spcPts val="600"/>
              </a:spcAft>
              <a:buNone/>
            </a:pPr>
            <a:r>
              <a:rPr lang="en-US" spc="80"/>
              <a:t>Using the pass statement</a:t>
            </a:r>
          </a:p>
        </p:txBody>
      </p:sp>
      <p:sp>
        <p:nvSpPr>
          <p:cNvPr id="28" name="Rectangle 27">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83091103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E0D13DB-D099-4541-888D-DE0186F1C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19" y="253548"/>
            <a:ext cx="5851795" cy="6384816"/>
          </a:xfrm>
          <a:prstGeom prst="rect">
            <a:avLst/>
          </a:prstGeom>
          <a:solidFill>
            <a:srgbClr val="FFFFFF"/>
          </a:solidFill>
          <a:ln w="6350" cap="sq" cmpd="sng" algn="ctr">
            <a:solidFill>
              <a:srgbClr val="404040"/>
            </a:solidFill>
            <a:prstDash val="solid"/>
            <a:miter lim="800000"/>
          </a:ln>
          <a:effectLst/>
        </p:spPr>
      </p:sp>
      <p:pic>
        <p:nvPicPr>
          <p:cNvPr id="4" name="Picture 3">
            <a:extLst>
              <a:ext uri="{FF2B5EF4-FFF2-40B4-BE49-F238E27FC236}">
                <a16:creationId xmlns:a16="http://schemas.microsoft.com/office/drawing/2014/main" id="{0F1A5C81-C4E4-404C-AD56-CF0DB1E27956}"/>
              </a:ext>
            </a:extLst>
          </p:cNvPr>
          <p:cNvPicPr>
            <a:picLocks noChangeAspect="1"/>
          </p:cNvPicPr>
          <p:nvPr/>
        </p:nvPicPr>
        <p:blipFill rotWithShape="1">
          <a:blip r:embed="rId2"/>
          <a:srcRect r="8759" b="-2"/>
          <a:stretch/>
        </p:blipFill>
        <p:spPr>
          <a:xfrm>
            <a:off x="424928" y="419292"/>
            <a:ext cx="5522976" cy="6053328"/>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D9C32-490C-4173-8003-A8A183307427}"/>
              </a:ext>
            </a:extLst>
          </p:cNvPr>
          <p:cNvSpPr>
            <a:spLocks noGrp="1"/>
          </p:cNvSpPr>
          <p:nvPr>
            <p:ph type="title"/>
          </p:nvPr>
        </p:nvSpPr>
        <p:spPr>
          <a:xfrm>
            <a:off x="6846137" y="727626"/>
            <a:ext cx="4602152" cy="1718225"/>
          </a:xfrm>
        </p:spPr>
        <p:txBody>
          <a:bodyPr>
            <a:normAutofit/>
          </a:bodyPr>
          <a:lstStyle/>
          <a:p>
            <a:r>
              <a:rPr lang="en-US" dirty="0">
                <a:latin typeface="Calibri" panose="020F0502020204030204" pitchFamily="34" charset="0"/>
                <a:cs typeface="Calibri" panose="020F0502020204030204" pitchFamily="34" charset="0"/>
              </a:rPr>
              <a:t>4.11: Nesting</a:t>
            </a:r>
            <a:endParaRPr lang="en-GB"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639AE87-FDD2-4816-BD91-9BB30E99193B}"/>
              </a:ext>
            </a:extLst>
          </p:cNvPr>
          <p:cNvSpPr>
            <a:spLocks noGrp="1"/>
          </p:cNvSpPr>
          <p:nvPr>
            <p:ph idx="1"/>
          </p:nvPr>
        </p:nvSpPr>
        <p:spPr>
          <a:xfrm>
            <a:off x="6846137" y="2538919"/>
            <a:ext cx="4602152" cy="3557805"/>
          </a:xfrm>
        </p:spPr>
        <p:txBody>
          <a:bodyPr>
            <a:normAutofit/>
          </a:bodyPr>
          <a:lstStyle/>
          <a:p>
            <a:r>
              <a:rPr lang="en-US" sz="2400" dirty="0">
                <a:latin typeface="Calibri" panose="020F0502020204030204" pitchFamily="34" charset="0"/>
                <a:cs typeface="Calibri" panose="020F0502020204030204" pitchFamily="34" charset="0"/>
              </a:rPr>
              <a:t>Placing control structures within other control structures</a:t>
            </a:r>
          </a:p>
          <a:p>
            <a:pPr lvl="1"/>
            <a:r>
              <a:rPr lang="en-US" sz="2000" dirty="0">
                <a:latin typeface="Calibri" panose="020F0502020204030204" pitchFamily="34" charset="0"/>
                <a:cs typeface="Calibri" panose="020F0502020204030204" pitchFamily="34" charset="0"/>
              </a:rPr>
              <a:t>E.g. if statement inside another if statement</a:t>
            </a:r>
          </a:p>
          <a:p>
            <a:r>
              <a:rPr lang="en-US" sz="2400" dirty="0">
                <a:latin typeface="Calibri" panose="020F0502020204030204" pitchFamily="34" charset="0"/>
                <a:cs typeface="Calibri" panose="020F0502020204030204" pitchFamily="34" charset="0"/>
              </a:rPr>
              <a:t>Allows for powerful relatively simple programming</a:t>
            </a:r>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5426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SlateVTI">
  <a:themeElements>
    <a:clrScheme name="">
      <a:dk1>
        <a:srgbClr val="000000"/>
      </a:dk1>
      <a:lt1>
        <a:srgbClr val="FFFFFF"/>
      </a:lt1>
      <a:dk2>
        <a:srgbClr val="242941"/>
      </a:dk2>
      <a:lt2>
        <a:srgbClr val="E2E8E5"/>
      </a:lt2>
      <a:accent1>
        <a:srgbClr val="E72989"/>
      </a:accent1>
      <a:accent2>
        <a:srgbClr val="D517C6"/>
      </a:accent2>
      <a:accent3>
        <a:srgbClr val="A729E7"/>
      </a:accent3>
      <a:accent4>
        <a:srgbClr val="5E35DA"/>
      </a:accent4>
      <a:accent5>
        <a:srgbClr val="2949E7"/>
      </a:accent5>
      <a:accent6>
        <a:srgbClr val="1787D5"/>
      </a:accent6>
      <a:hlink>
        <a:srgbClr val="6869CC"/>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C92B9047AE4C47B3A1B0710E84B996" ma:contentTypeVersion="32" ma:contentTypeDescription="Create a new document." ma:contentTypeScope="" ma:versionID="773fa4d0b603a21da6e552163d079919">
  <xsd:schema xmlns:xsd="http://www.w3.org/2001/XMLSchema" xmlns:xs="http://www.w3.org/2001/XMLSchema" xmlns:p="http://schemas.microsoft.com/office/2006/metadata/properties" xmlns:ns3="b828389b-b67f-4ba1-9cf2-6999bd01051f" xmlns:ns4="6eea82e9-ed1e-48af-9b43-d6c20883dc93" targetNamespace="http://schemas.microsoft.com/office/2006/metadata/properties" ma:root="true" ma:fieldsID="e50cd1cf46618b9d9cf594c70f584277" ns3:_="" ns4:_="">
    <xsd:import namespace="b828389b-b67f-4ba1-9cf2-6999bd01051f"/>
    <xsd:import namespace="6eea82e9-ed1e-48af-9b43-d6c20883dc9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28389b-b67f-4ba1-9cf2-6999bd0105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Teachers" ma:index="2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Teachers" ma:index="34" nillable="true" ma:displayName="Invited Teachers" ma:internalName="Invited_Teachers">
      <xsd:simpleType>
        <xsd:restriction base="dms:Note">
          <xsd:maxLength value="255"/>
        </xsd:restriction>
      </xsd:simpleType>
    </xsd:element>
    <xsd:element name="Invited_Students" ma:index="35" nillable="true" ma:displayName="Invited Students" ma:internalName="Invited_Student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Teacher_Only_SectionGroup" ma:index="37" nillable="true" ma:displayName="Has Teacher Only SectionGroup" ma:internalName="Has_Teacher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eea82e9-ed1e-48af-9b43-d6c20883dc9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pVersion xmlns="b828389b-b67f-4ba1-9cf2-6999bd01051f" xsi:nil="true"/>
    <TeamsChannelId xmlns="b828389b-b67f-4ba1-9cf2-6999bd01051f" xsi:nil="true"/>
    <IsNotebookLocked xmlns="b828389b-b67f-4ba1-9cf2-6999bd01051f" xsi:nil="true"/>
    <Teachers xmlns="b828389b-b67f-4ba1-9cf2-6999bd01051f">
      <UserInfo>
        <DisplayName/>
        <AccountId xsi:nil="true"/>
        <AccountType/>
      </UserInfo>
    </Teachers>
    <Student_Groups xmlns="b828389b-b67f-4ba1-9cf2-6999bd01051f">
      <UserInfo>
        <DisplayName/>
        <AccountId xsi:nil="true"/>
        <AccountType/>
      </UserInfo>
    </Student_Groups>
    <Distribution_Groups xmlns="b828389b-b67f-4ba1-9cf2-6999bd01051f" xsi:nil="true"/>
    <Math_Settings xmlns="b828389b-b67f-4ba1-9cf2-6999bd01051f" xsi:nil="true"/>
    <Templates xmlns="b828389b-b67f-4ba1-9cf2-6999bd01051f" xsi:nil="true"/>
    <DefaultSectionNames xmlns="b828389b-b67f-4ba1-9cf2-6999bd01051f" xsi:nil="true"/>
    <Is_Collaboration_Space_Locked xmlns="b828389b-b67f-4ba1-9cf2-6999bd01051f" xsi:nil="true"/>
    <Students xmlns="b828389b-b67f-4ba1-9cf2-6999bd01051f">
      <UserInfo>
        <DisplayName/>
        <AccountId xsi:nil="true"/>
        <AccountType/>
      </UserInfo>
    </Students>
    <Has_Teacher_Only_SectionGroup xmlns="b828389b-b67f-4ba1-9cf2-6999bd01051f" xsi:nil="true"/>
    <LMS_Mappings xmlns="b828389b-b67f-4ba1-9cf2-6999bd01051f" xsi:nil="true"/>
    <Invited_Teachers xmlns="b828389b-b67f-4ba1-9cf2-6999bd01051f" xsi:nil="true"/>
    <Self_Registration_Enabled xmlns="b828389b-b67f-4ba1-9cf2-6999bd01051f" xsi:nil="true"/>
    <NotebookType xmlns="b828389b-b67f-4ba1-9cf2-6999bd01051f" xsi:nil="true"/>
    <Invited_Students xmlns="b828389b-b67f-4ba1-9cf2-6999bd01051f" xsi:nil="true"/>
    <FolderType xmlns="b828389b-b67f-4ba1-9cf2-6999bd01051f" xsi:nil="true"/>
    <CultureName xmlns="b828389b-b67f-4ba1-9cf2-6999bd01051f" xsi:nil="true"/>
    <Owner xmlns="b828389b-b67f-4ba1-9cf2-6999bd01051f">
      <UserInfo>
        <DisplayName/>
        <AccountId xsi:nil="true"/>
        <AccountType/>
      </UserInfo>
    </Owner>
  </documentManagement>
</p:properties>
</file>

<file path=customXml/itemProps1.xml><?xml version="1.0" encoding="utf-8"?>
<ds:datastoreItem xmlns:ds="http://schemas.openxmlformats.org/officeDocument/2006/customXml" ds:itemID="{07D1BDF2-1FD2-4647-A05B-A64CFD26F633}">
  <ds:schemaRefs>
    <ds:schemaRef ds:uri="http://schemas.microsoft.com/sharepoint/v3/contenttype/forms"/>
  </ds:schemaRefs>
</ds:datastoreItem>
</file>

<file path=customXml/itemProps2.xml><?xml version="1.0" encoding="utf-8"?>
<ds:datastoreItem xmlns:ds="http://schemas.openxmlformats.org/officeDocument/2006/customXml" ds:itemID="{12ACE82D-1086-4374-8BAB-178B9208FA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28389b-b67f-4ba1-9cf2-6999bd01051f"/>
    <ds:schemaRef ds:uri="6eea82e9-ed1e-48af-9b43-d6c20883dc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E39902-DBCA-4FE6-B8BA-07D3803897F0}">
  <ds:schemaRefs>
    <ds:schemaRef ds:uri="http://purl.org/dc/dcmitype/"/>
    <ds:schemaRef ds:uri="b828389b-b67f-4ba1-9cf2-6999bd01051f"/>
    <ds:schemaRef ds:uri="http://schemas.microsoft.com/office/2006/documentManagement/types"/>
    <ds:schemaRef ds:uri="http://purl.org/dc/elements/1.1/"/>
    <ds:schemaRef ds:uri="http://www.w3.org/XML/1998/namespace"/>
    <ds:schemaRef ds:uri="http://schemas.openxmlformats.org/package/2006/metadata/core-properties"/>
    <ds:schemaRef ds:uri="6eea82e9-ed1e-48af-9b43-d6c20883dc93"/>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627</Words>
  <Application>Microsoft Office PowerPoint</Application>
  <PresentationFormat>Widescreen</PresentationFormat>
  <Paragraphs>97</Paragraphs>
  <Slides>22</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Calibri</vt:lpstr>
      <vt:lpstr>Calisto MT</vt:lpstr>
      <vt:lpstr>Garamond</vt:lpstr>
      <vt:lpstr>Wingdings 2</vt:lpstr>
      <vt:lpstr>SavonVTI</vt:lpstr>
      <vt:lpstr>SlateVTI</vt:lpstr>
      <vt:lpstr>Remember to…</vt:lpstr>
      <vt:lpstr>BS1220: Introduction to Software Design and Development</vt:lpstr>
      <vt:lpstr>4.9: If-elif-else</vt:lpstr>
      <vt:lpstr>Demo</vt:lpstr>
      <vt:lpstr>Your Turn</vt:lpstr>
      <vt:lpstr>Solution</vt:lpstr>
      <vt:lpstr>4.10: Pass Keyword</vt:lpstr>
      <vt:lpstr>Demo</vt:lpstr>
      <vt:lpstr>4.11: Nesting</vt:lpstr>
      <vt:lpstr>Nested If</vt:lpstr>
      <vt:lpstr>Nested If</vt:lpstr>
      <vt:lpstr>Demo</vt:lpstr>
      <vt:lpstr>Your Turn</vt:lpstr>
      <vt:lpstr>Solution</vt:lpstr>
      <vt:lpstr>Fixing our Demo Program (From before Nesting)</vt:lpstr>
      <vt:lpstr>Using Boolean Operators</vt:lpstr>
      <vt:lpstr>Demo</vt:lpstr>
      <vt:lpstr>Your Turn</vt:lpstr>
      <vt:lpstr>Solution</vt:lpstr>
      <vt:lpstr>Activity Decider</vt:lpstr>
      <vt:lpstr>4.12: Summary of This Week</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Remember to…</dc:title>
  <dc:creator>Claire Ancient</dc:creator>
  <cp:lastModifiedBy>Eric Mamphey</cp:lastModifiedBy>
  <cp:revision>2</cp:revision>
  <dcterms:created xsi:type="dcterms:W3CDTF">2020-10-08T16:58:44Z</dcterms:created>
  <dcterms:modified xsi:type="dcterms:W3CDTF">2020-10-20T23:51:05Z</dcterms:modified>
</cp:coreProperties>
</file>